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6"/>
  </p:notesMasterIdLst>
  <p:handoutMasterIdLst>
    <p:handoutMasterId r:id="rId17"/>
  </p:handoutMasterIdLst>
  <p:sldIdLst>
    <p:sldId id="265" r:id="rId4"/>
    <p:sldId id="258" r:id="rId5"/>
    <p:sldId id="267" r:id="rId6"/>
    <p:sldId id="266" r:id="rId7"/>
    <p:sldId id="403" r:id="rId8"/>
    <p:sldId id="405" r:id="rId9"/>
    <p:sldId id="406" r:id="rId10"/>
    <p:sldId id="407" r:id="rId11"/>
    <p:sldId id="408" r:id="rId12"/>
    <p:sldId id="409" r:id="rId13"/>
    <p:sldId id="410" r:id="rId14"/>
    <p:sldId id="386" r:id="rId15"/>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p:restoredTop sz="94694"/>
  </p:normalViewPr>
  <p:slideViewPr>
    <p:cSldViewPr snapToGrid="0" snapToObjects="1">
      <p:cViewPr varScale="1">
        <p:scale>
          <a:sx n="90" d="100"/>
          <a:sy n="90" d="100"/>
        </p:scale>
        <p:origin x="954"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09D46E-8C1E-D249-BD03-E0ABC6331A8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B8C4DBA-B0A6-E940-977C-3CFD3FF9FC4A}"/>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1173524-907D-F148-B752-E83A3836C398}" type="datetime1">
              <a:rPr lang="en-US" altLang="en-US" smtClean="0"/>
              <a:t>8/18/2021</a:t>
            </a:fld>
            <a:endParaRPr lang="en-US" altLang="en-US"/>
          </a:p>
        </p:txBody>
      </p:sp>
      <p:sp>
        <p:nvSpPr>
          <p:cNvPr id="4" name="Footer Placeholder 3">
            <a:extLst>
              <a:ext uri="{FF2B5EF4-FFF2-40B4-BE49-F238E27FC236}">
                <a16:creationId xmlns:a16="http://schemas.microsoft.com/office/drawing/2014/main" id="{C28C4A4D-1CCD-2E41-8966-C628F54E4DB7}"/>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7A27B19-0868-AF45-AFA7-66211085A2D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1194C48-C4A5-EE42-8D9F-CBC71AA5CD9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21F20A-95EE-CC41-9A7C-6A9EC1D059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B7CF04A-F526-444E-A951-75D1568560D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574A509-53BB-4C4C-B866-F5E07BCEC399}" type="datetime1">
              <a:rPr lang="en-US" altLang="en-US" smtClean="0"/>
              <a:t>8/18/2021</a:t>
            </a:fld>
            <a:endParaRPr lang="en-US" altLang="en-US"/>
          </a:p>
        </p:txBody>
      </p:sp>
      <p:sp>
        <p:nvSpPr>
          <p:cNvPr id="4" name="Slide Image Placeholder 3">
            <a:extLst>
              <a:ext uri="{FF2B5EF4-FFF2-40B4-BE49-F238E27FC236}">
                <a16:creationId xmlns:a16="http://schemas.microsoft.com/office/drawing/2014/main" id="{A4D36042-F901-8745-B15F-E8E68DADE3B9}"/>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96CB49B-11B7-9641-BCB6-48CDE568C98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D714878-5AEF-9343-B1DB-0B8A459DADE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98C36E1-E68E-AE48-9941-9B19933193F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989E114-64B6-0445-8537-E2164C6926DB}"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E593140-26EB-4DE2-B795-60227AFA6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11253DC-4D17-4774-97A6-297FCD0BEC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To be used with the ALApowerpoint Correspondence Course Narrative.</a:t>
            </a:r>
          </a:p>
        </p:txBody>
      </p:sp>
      <p:sp>
        <p:nvSpPr>
          <p:cNvPr id="23556" name="Date Placeholder 3">
            <a:extLst>
              <a:ext uri="{FF2B5EF4-FFF2-40B4-BE49-F238E27FC236}">
                <a16:creationId xmlns:a16="http://schemas.microsoft.com/office/drawing/2014/main" id="{2CCAC7F6-1386-482E-8BD0-A7402B4BBFE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DCA4E21A-AD36-49A3-AE71-E7E98F2BA5DB}" type="datetime1">
              <a:rPr lang="en-US" altLang="en-US" smtClean="0"/>
              <a:pPr eaLnBrk="1" hangingPunct="1">
                <a:spcBef>
                  <a:spcPct val="0"/>
                </a:spcBef>
              </a:pPr>
              <a:t>8/18/2021</a:t>
            </a:fld>
            <a:endParaRPr lang="en-US" altLang="en-US"/>
          </a:p>
        </p:txBody>
      </p:sp>
      <p:sp>
        <p:nvSpPr>
          <p:cNvPr id="5" name="Footer Placeholder 4">
            <a:extLst>
              <a:ext uri="{FF2B5EF4-FFF2-40B4-BE49-F238E27FC236}">
                <a16:creationId xmlns:a16="http://schemas.microsoft.com/office/drawing/2014/main" id="{B8CEDF47-3E83-4F79-BD68-7F270D062B43}"/>
              </a:ext>
            </a:extLst>
          </p:cNvPr>
          <p:cNvSpPr>
            <a:spLocks noGrp="1"/>
          </p:cNvSpPr>
          <p:nvPr>
            <p:ph type="ftr" sz="quarter" idx="4"/>
          </p:nvPr>
        </p:nvSpPr>
        <p:spPr/>
        <p:txBody>
          <a:bodyPr/>
          <a:lstStyle/>
          <a:p>
            <a:pPr>
              <a:defRPr/>
            </a:pPr>
            <a:endParaRPr lang="en-US"/>
          </a:p>
        </p:txBody>
      </p:sp>
      <p:sp>
        <p:nvSpPr>
          <p:cNvPr id="23558" name="Slide Number Placeholder 5">
            <a:extLst>
              <a:ext uri="{FF2B5EF4-FFF2-40B4-BE49-F238E27FC236}">
                <a16:creationId xmlns:a16="http://schemas.microsoft.com/office/drawing/2014/main" id="{38F036BF-ABC0-414B-B00D-639FC74032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EBAEE122-E69F-4A4E-9E1F-66C9518B3B88}" type="slidenum">
              <a:rPr lang="en-US" altLang="en-US"/>
              <a:pPr eaLnBrk="1" hangingPunct="1">
                <a:spcBef>
                  <a:spcPct val="0"/>
                </a:spcBef>
              </a:pPr>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rgbClr val="145A9B"/>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p:txBody>
          <a:bodyPr/>
          <a:lstStyle/>
          <a:p>
            <a:fld id="{DA395637-C3C3-F248-B132-17E6A5DC3774}" type="slidenum">
              <a:rPr lang="en-US" altLang="en-US" smtClean="0"/>
              <a:pPr/>
              <a:t>‹#›</a:t>
            </a:fld>
            <a:endParaRPr lang="en-US" altLang="en-US" dirty="0"/>
          </a:p>
        </p:txBody>
      </p:sp>
    </p:spTree>
    <p:extLst>
      <p:ext uri="{BB962C8B-B14F-4D97-AF65-F5344CB8AC3E}">
        <p14:creationId xmlns:p14="http://schemas.microsoft.com/office/powerpoint/2010/main" val="129275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opp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rgbClr val="145A9B"/>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p:txBody>
          <a:bodyPr/>
          <a:lstStyle/>
          <a:p>
            <a:fld id="{DA395637-C3C3-F248-B132-17E6A5DC3774}" type="slidenum">
              <a:rPr lang="en-US" altLang="en-US" smtClean="0"/>
              <a:pPr/>
              <a:t>‹#›</a:t>
            </a:fld>
            <a:endParaRPr lang="en-US" altLang="en-US" dirty="0"/>
          </a:p>
        </p:txBody>
      </p:sp>
      <p:pic>
        <p:nvPicPr>
          <p:cNvPr id="6" name="Picture 5" descr="A purple circle with a black circle&#10;&#10;Description automatically generated with low confidence">
            <a:extLst>
              <a:ext uri="{FF2B5EF4-FFF2-40B4-BE49-F238E27FC236}">
                <a16:creationId xmlns:a16="http://schemas.microsoft.com/office/drawing/2014/main" id="{2D42129B-1002-8945-9B64-513BF88D87EE}"/>
              </a:ext>
            </a:extLst>
          </p:cNvPr>
          <p:cNvPicPr>
            <a:picLocks noChangeAspect="1"/>
          </p:cNvPicPr>
          <p:nvPr userDrawn="1"/>
        </p:nvPicPr>
        <p:blipFill>
          <a:blip r:embed="rId2"/>
          <a:stretch>
            <a:fillRect/>
          </a:stretch>
        </p:blipFill>
        <p:spPr>
          <a:xfrm>
            <a:off x="7001585" y="3412273"/>
            <a:ext cx="1397761" cy="1359984"/>
          </a:xfrm>
          <a:prstGeom prst="rect">
            <a:avLst/>
          </a:prstGeom>
        </p:spPr>
      </p:pic>
    </p:spTree>
    <p:extLst>
      <p:ext uri="{BB962C8B-B14F-4D97-AF65-F5344CB8AC3E}">
        <p14:creationId xmlns:p14="http://schemas.microsoft.com/office/powerpoint/2010/main" val="16956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oppy Pin">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08176" y="0"/>
            <a:ext cx="6278624" cy="1582693"/>
          </a:xfrm>
          <a:prstGeom prst="rect">
            <a:avLst/>
          </a:prstGeom>
        </p:spPr>
        <p:txBody>
          <a:bodyPr rtlCol="0">
            <a:noAutofit/>
          </a:bodyPr>
          <a:lstStyle>
            <a:lvl1pPr>
              <a:defRPr sz="4000">
                <a:solidFill>
                  <a:srgbClr val="145A9B"/>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27A4B1F3-4E48-E444-AF16-EB9C4BF0559A}"/>
              </a:ext>
            </a:extLst>
          </p:cNvPr>
          <p:cNvSpPr>
            <a:spLocks noGrp="1"/>
          </p:cNvSpPr>
          <p:nvPr>
            <p:ph type="sldNum" sz="quarter" idx="10"/>
          </p:nvPr>
        </p:nvSpPr>
        <p:spPr/>
        <p:txBody>
          <a:bodyPr/>
          <a:lstStyle/>
          <a:p>
            <a:fld id="{DA395637-C3C3-F248-B132-17E6A5DC3774}" type="slidenum">
              <a:rPr lang="en-US" altLang="en-US" smtClean="0"/>
              <a:pPr/>
              <a:t>‹#›</a:t>
            </a:fld>
            <a:endParaRPr lang="en-US" altLang="en-US" dirty="0"/>
          </a:p>
        </p:txBody>
      </p:sp>
      <p:pic>
        <p:nvPicPr>
          <p:cNvPr id="4" name="Picture 3" descr="Logo&#10;&#10;Description automatically generated">
            <a:extLst>
              <a:ext uri="{FF2B5EF4-FFF2-40B4-BE49-F238E27FC236}">
                <a16:creationId xmlns:a16="http://schemas.microsoft.com/office/drawing/2014/main" id="{3C7C414B-EE49-CA47-9E0E-CD5AE196D1BA}"/>
              </a:ext>
            </a:extLst>
          </p:cNvPr>
          <p:cNvPicPr>
            <a:picLocks noChangeAspect="1"/>
          </p:cNvPicPr>
          <p:nvPr userDrawn="1"/>
        </p:nvPicPr>
        <p:blipFill>
          <a:blip r:embed="rId2"/>
          <a:stretch>
            <a:fillRect/>
          </a:stretch>
        </p:blipFill>
        <p:spPr>
          <a:xfrm>
            <a:off x="7031929" y="3412272"/>
            <a:ext cx="1359985" cy="1359985"/>
          </a:xfrm>
          <a:prstGeom prst="rect">
            <a:avLst/>
          </a:prstGeom>
        </p:spPr>
      </p:pic>
    </p:spTree>
    <p:extLst>
      <p:ext uri="{BB962C8B-B14F-4D97-AF65-F5344CB8AC3E}">
        <p14:creationId xmlns:p14="http://schemas.microsoft.com/office/powerpoint/2010/main" val="64406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52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408178" y="1200151"/>
            <a:ext cx="3002023"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10154" y="1200151"/>
            <a:ext cx="3076647"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068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10042" y="1259706"/>
            <a:ext cx="296734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10042" y="1739528"/>
            <a:ext cx="296734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80156" y="1259706"/>
            <a:ext cx="300664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80156" y="1739528"/>
            <a:ext cx="300664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67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440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05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2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42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2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2491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D640F9-114A-C645-8837-27AA5A949C6B}"/>
              </a:ext>
            </a:extLst>
          </p:cNvPr>
          <p:cNvSpPr>
            <a:spLocks noChangeArrowheads="1"/>
          </p:cNvSpPr>
          <p:nvPr userDrawn="1"/>
        </p:nvSpPr>
        <p:spPr bwMode="auto">
          <a:xfrm>
            <a:off x="-14288" y="0"/>
            <a:ext cx="2098676" cy="515620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28" name="Title Placeholder 1">
            <a:extLst>
              <a:ext uri="{FF2B5EF4-FFF2-40B4-BE49-F238E27FC236}">
                <a16:creationId xmlns:a16="http://schemas.microsoft.com/office/drawing/2014/main" id="{A26F371E-655F-8647-9942-A302D3D791B3}"/>
              </a:ext>
            </a:extLst>
          </p:cNvPr>
          <p:cNvSpPr>
            <a:spLocks noGrp="1"/>
          </p:cNvSpPr>
          <p:nvPr>
            <p:ph type="title"/>
          </p:nvPr>
        </p:nvSpPr>
        <p:spPr bwMode="auto">
          <a:xfrm>
            <a:off x="2408238" y="206375"/>
            <a:ext cx="62023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71B65ED1-CF76-C94E-9EE0-47EBB3B85A6C}"/>
              </a:ext>
            </a:extLst>
          </p:cNvPr>
          <p:cNvSpPr>
            <a:spLocks noGrp="1"/>
          </p:cNvSpPr>
          <p:nvPr>
            <p:ph type="body" idx="1"/>
          </p:nvPr>
        </p:nvSpPr>
        <p:spPr bwMode="auto">
          <a:xfrm>
            <a:off x="2408238" y="1200150"/>
            <a:ext cx="62785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a:extLst>
              <a:ext uri="{FF2B5EF4-FFF2-40B4-BE49-F238E27FC236}">
                <a16:creationId xmlns:a16="http://schemas.microsoft.com/office/drawing/2014/main" id="{BB7FDB62-32E9-DD4D-96AF-D9FB66D94E3C}"/>
              </a:ext>
            </a:extLst>
          </p:cNvPr>
          <p:cNvSpPr>
            <a:spLocks noGrp="1"/>
          </p:cNvSpPr>
          <p:nvPr>
            <p:ph type="sldNum" sz="quarter" idx="4"/>
          </p:nvPr>
        </p:nvSpPr>
        <p:spPr>
          <a:xfrm>
            <a:off x="8731250" y="5297170"/>
            <a:ext cx="412750" cy="273050"/>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145A9B"/>
                </a:solidFill>
                <a:latin typeface="Helvetica" pitchFamily="2" charset="0"/>
              </a:defRPr>
            </a:lvl1pPr>
          </a:lstStyle>
          <a:p>
            <a:fld id="{DA395637-C3C3-F248-B132-17E6A5DC3774}" type="slidenum">
              <a:rPr lang="en-US" altLang="en-US" smtClean="0"/>
              <a:pPr/>
              <a:t>‹#›</a:t>
            </a:fld>
            <a:endParaRPr lang="en-US" altLang="en-US" dirty="0"/>
          </a:p>
        </p:txBody>
      </p:sp>
      <p:sp>
        <p:nvSpPr>
          <p:cNvPr id="17" name="Rectangle 16">
            <a:extLst>
              <a:ext uri="{FF2B5EF4-FFF2-40B4-BE49-F238E27FC236}">
                <a16:creationId xmlns:a16="http://schemas.microsoft.com/office/drawing/2014/main" id="{DB6BBBC9-60D3-DA47-9ED3-6087CB5343DD}"/>
              </a:ext>
            </a:extLst>
          </p:cNvPr>
          <p:cNvSpPr/>
          <p:nvPr userDrawn="1"/>
        </p:nvSpPr>
        <p:spPr>
          <a:xfrm flipV="1">
            <a:off x="2089150" y="0"/>
            <a:ext cx="44450" cy="51435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2" name="Picture 10">
            <a:extLst>
              <a:ext uri="{FF2B5EF4-FFF2-40B4-BE49-F238E27FC236}">
                <a16:creationId xmlns:a16="http://schemas.microsoft.com/office/drawing/2014/main" id="{E4DBA46A-A8C7-B84C-A3E7-0376897B0B9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80988" y="79375"/>
            <a:ext cx="1481137"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CF449A5-85DE-714C-80C0-C7658A092655}"/>
              </a:ext>
            </a:extLst>
          </p:cNvPr>
          <p:cNvPicPr>
            <a:picLocks noChangeAspect="1"/>
          </p:cNvPicPr>
          <p:nvPr userDrawn="1"/>
        </p:nvPicPr>
        <p:blipFill>
          <a:blip r:embed="rId12"/>
          <a:stretch>
            <a:fillRect/>
          </a:stretch>
        </p:blipFill>
        <p:spPr>
          <a:xfrm>
            <a:off x="2178050" y="4662564"/>
            <a:ext cx="6965950" cy="392951"/>
          </a:xfrm>
          <a:prstGeom prst="rect">
            <a:avLst/>
          </a:prstGeom>
        </p:spPr>
      </p:pic>
      <p:sp>
        <p:nvSpPr>
          <p:cNvPr id="11" name="Slide Number Placeholder 3">
            <a:extLst>
              <a:ext uri="{FF2B5EF4-FFF2-40B4-BE49-F238E27FC236}">
                <a16:creationId xmlns:a16="http://schemas.microsoft.com/office/drawing/2014/main" id="{81DB29B1-B570-2941-A5D8-3D312B0E4FF4}"/>
              </a:ext>
            </a:extLst>
          </p:cNvPr>
          <p:cNvSpPr txBox="1">
            <a:spLocks/>
          </p:cNvSpPr>
          <p:nvPr userDrawn="1"/>
        </p:nvSpPr>
        <p:spPr bwMode="auto">
          <a:xfrm>
            <a:off x="8729560" y="4888603"/>
            <a:ext cx="414440" cy="241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1pPr>
            <a:lvl2pPr marL="742950" indent="-28575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2pPr>
            <a:lvl3pPr marL="11430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3pPr>
            <a:lvl4pPr marL="16002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4pPr>
            <a:lvl5pPr marL="2057400" indent="-228600" algn="l" defTabSz="406400" rtl="0" eaLnBrk="0" fontAlgn="base"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5pPr>
            <a:lvl6pPr marL="25146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6pPr>
            <a:lvl7pPr marL="29718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7pPr>
            <a:lvl8pPr marL="34290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8pPr>
            <a:lvl9pPr marL="3886200" indent="-228600" algn="l" defTabSz="406400" rtl="0" eaLnBrk="0" fontAlgn="base" latinLnBrk="0" hangingPunct="0">
              <a:spcBef>
                <a:spcPct val="0"/>
              </a:spcBef>
              <a:spcAft>
                <a:spcPct val="0"/>
              </a:spcAft>
              <a:defRPr sz="2400" kern="1200">
                <a:solidFill>
                  <a:schemeClr val="tx1"/>
                </a:solidFill>
                <a:latin typeface="Lucida Grande" panose="020B0600040502020204" pitchFamily="34" charset="0"/>
                <a:ea typeface="ヒラギノ角ゴ Pro W3" panose="020B0300000000000000" pitchFamily="34" charset="-128"/>
                <a:cs typeface="+mn-cs"/>
              </a:defRPr>
            </a:lvl9pPr>
          </a:lstStyle>
          <a:p>
            <a:pPr eaLnBrk="1" hangingPunct="1"/>
            <a:fld id="{13EC3D7B-228E-1042-821D-48C035114407}" type="slidenum">
              <a:rPr lang="en-US" altLang="en-US" sz="900" smtClean="0">
                <a:solidFill>
                  <a:srgbClr val="145A9B"/>
                </a:solidFill>
                <a:latin typeface="Helvetica" pitchFamily="2" charset="0"/>
              </a:rPr>
              <a:pPr eaLnBrk="1" hangingPunct="1"/>
              <a:t>‹#›</a:t>
            </a:fld>
            <a:endParaRPr lang="en-US" altLang="en-US" sz="900" dirty="0">
              <a:solidFill>
                <a:srgbClr val="145A9B"/>
              </a:solidFill>
              <a:latin typeface="Helvetica" pitchFamily="2" charset="0"/>
            </a:endParaRPr>
          </a:p>
        </p:txBody>
      </p:sp>
      <p:sp>
        <p:nvSpPr>
          <p:cNvPr id="2" name="Rectangle 1">
            <a:extLst>
              <a:ext uri="{FF2B5EF4-FFF2-40B4-BE49-F238E27FC236}">
                <a16:creationId xmlns:a16="http://schemas.microsoft.com/office/drawing/2014/main" id="{7434BBD9-B8A7-394E-9723-B6ED4AFD61AC}"/>
              </a:ext>
            </a:extLst>
          </p:cNvPr>
          <p:cNvSpPr/>
          <p:nvPr userDrawn="1"/>
        </p:nvSpPr>
        <p:spPr>
          <a:xfrm>
            <a:off x="263525" y="1639888"/>
            <a:ext cx="1543050" cy="830997"/>
          </a:xfrm>
          <a:prstGeom prst="rect">
            <a:avLst/>
          </a:prstGeom>
        </p:spPr>
        <p:txBody>
          <a:bodyPr wrap="square">
            <a:spAutoFit/>
          </a:bodyPr>
          <a:lstStyle/>
          <a:p>
            <a:pPr algn="ctr"/>
            <a:r>
              <a:rPr lang="en-US" sz="1200" b="1" i="1" dirty="0">
                <a:solidFill>
                  <a:srgbClr val="145A9B"/>
                </a:solidFill>
                <a:effectLst/>
                <a:latin typeface="Adobe Garamond Pro Bold" panose="02020502060506020403" pitchFamily="18" charset="77"/>
              </a:rPr>
              <a:t>A Community </a:t>
            </a:r>
            <a:br>
              <a:rPr lang="en-US" sz="1200" b="1" i="1" dirty="0">
                <a:solidFill>
                  <a:srgbClr val="145A9B"/>
                </a:solidFill>
                <a:effectLst/>
                <a:latin typeface="Adobe Garamond Pro Bold" panose="02020502060506020403" pitchFamily="18" charset="77"/>
              </a:rPr>
            </a:br>
            <a:r>
              <a:rPr lang="en-US" sz="1200" b="1" i="1" dirty="0">
                <a:solidFill>
                  <a:srgbClr val="145A9B"/>
                </a:solidFill>
                <a:effectLst/>
                <a:latin typeface="Adobe Garamond Pro Bold" panose="02020502060506020403" pitchFamily="18" charset="77"/>
              </a:rPr>
              <a:t>of Volunteers Serving Veterans, Military, </a:t>
            </a:r>
            <a:br>
              <a:rPr lang="en-US" sz="1200" b="1" i="1" dirty="0">
                <a:solidFill>
                  <a:srgbClr val="145A9B"/>
                </a:solidFill>
                <a:effectLst/>
                <a:latin typeface="Adobe Garamond Pro Bold" panose="02020502060506020403" pitchFamily="18" charset="77"/>
              </a:rPr>
            </a:br>
            <a:r>
              <a:rPr lang="en-US" sz="1200" b="1" i="1" dirty="0">
                <a:solidFill>
                  <a:srgbClr val="145A9B"/>
                </a:solidFill>
                <a:effectLst/>
                <a:latin typeface="Adobe Garamond Pro Bold" panose="02020502060506020403" pitchFamily="18" charset="77"/>
              </a:rPr>
              <a:t>and their Families</a:t>
            </a:r>
            <a:endParaRPr lang="en-US" sz="1200" dirty="0">
              <a:solidFill>
                <a:srgbClr val="145A9B"/>
              </a:solidFill>
              <a:effectLst/>
              <a:latin typeface="Adobe Garamond Pro" panose="02020502060506020403" pitchFamily="18" charset="77"/>
            </a:endParaRPr>
          </a:p>
        </p:txBody>
      </p:sp>
    </p:spTree>
  </p:cSld>
  <p:clrMap bg1="lt1" tx1="dk1" bg2="lt2" tx2="dk2" accent1="accent1" accent2="accent2" accent3="accent3" accent4="accent4" accent5="accent5" accent6="accent6" hlink="hlink" folHlink="folHlink"/>
  <p:sldLayoutIdLst>
    <p:sldLayoutId id="2147483689" r:id="rId1"/>
    <p:sldLayoutId id="2147483696" r:id="rId2"/>
    <p:sldLayoutId id="2147483697" r:id="rId3"/>
    <p:sldLayoutId id="2147483695" r:id="rId4"/>
    <p:sldLayoutId id="2147483690" r:id="rId5"/>
    <p:sldLayoutId id="2147483691" r:id="rId6"/>
    <p:sldLayoutId id="2147483692" r:id="rId7"/>
    <p:sldLayoutId id="2147483693" r:id="rId8"/>
    <p:sldLayoutId id="2147483694" r:id="rId9"/>
  </p:sldLayoutIdLst>
  <p:hf hdr="0" ftr="0" dt="0"/>
  <p:txStyles>
    <p:titleStyle>
      <a:lvl1pPr algn="l" defTabSz="457200" rtl="0" eaLnBrk="0" fontAlgn="base" hangingPunct="0">
        <a:spcBef>
          <a:spcPct val="0"/>
        </a:spcBef>
        <a:spcAft>
          <a:spcPct val="0"/>
        </a:spcAft>
        <a:defRPr sz="3200" b="1" kern="1200">
          <a:solidFill>
            <a:srgbClr val="145A9B"/>
          </a:solidFill>
          <a:latin typeface="Helvetica"/>
          <a:ea typeface="ＭＳ Ｐゴシック" charset="-128"/>
          <a:cs typeface="ＭＳ Ｐゴシック" charset="-128"/>
        </a:defRPr>
      </a:lvl1pPr>
      <a:lvl2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2pPr>
      <a:lvl3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3pPr>
      <a:lvl4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4pPr>
      <a:lvl5pPr algn="l" defTabSz="457200" rtl="0" eaLnBrk="0" fontAlgn="base" hangingPunct="0">
        <a:spcBef>
          <a:spcPct val="0"/>
        </a:spcBef>
        <a:spcAft>
          <a:spcPct val="0"/>
        </a:spcAft>
        <a:defRPr sz="3200" b="1">
          <a:solidFill>
            <a:schemeClr val="bg1"/>
          </a:solidFill>
          <a:latin typeface="Helvetica" charset="0"/>
          <a:ea typeface="ＭＳ Ｐゴシック" charset="-128"/>
          <a:cs typeface="ＭＳ Ｐゴシック" charset="-128"/>
        </a:defRPr>
      </a:lvl5pPr>
      <a:lvl6pPr marL="4572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6pPr>
      <a:lvl7pPr marL="9144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7pPr>
      <a:lvl8pPr marL="13716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8pPr>
      <a:lvl9pPr marL="1828800" algn="l" defTabSz="457200" rtl="0" fontAlgn="base">
        <a:spcBef>
          <a:spcPct val="0"/>
        </a:spcBef>
        <a:spcAft>
          <a:spcPct val="0"/>
        </a:spcAft>
        <a:defRPr sz="3200" b="1">
          <a:solidFill>
            <a:schemeClr val="bg1"/>
          </a:solidFill>
          <a:latin typeface="Helvetica"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145A9B"/>
          </a:solidFill>
          <a:latin typeface="Helvetic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145A9B"/>
          </a:solidFill>
          <a:latin typeface="Helvetica"/>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145A9B"/>
          </a:solidFill>
          <a:latin typeface="Helvetica"/>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145A9B"/>
          </a:solidFill>
          <a:latin typeface="Helvetica"/>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145A9B"/>
          </a:solidFill>
          <a:latin typeface="Helvetica"/>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a:extLst>
              <a:ext uri="{FF2B5EF4-FFF2-40B4-BE49-F238E27FC236}">
                <a16:creationId xmlns:a16="http://schemas.microsoft.com/office/drawing/2014/main" id="{8A750212-E1AA-8F49-834F-AA834AD97BED}"/>
              </a:ext>
            </a:extLst>
          </p:cNvPr>
          <p:cNvSpPr>
            <a:spLocks noGrp="1"/>
          </p:cNvSpPr>
          <p:nvPr>
            <p:ph type="title"/>
          </p:nvPr>
        </p:nvSpPr>
        <p:spPr>
          <a:xfrm>
            <a:off x="2567726" y="1619524"/>
            <a:ext cx="6278562" cy="1582738"/>
          </a:xfrm>
        </p:spPr>
        <p:txBody>
          <a:bodyPr/>
          <a:lstStyle/>
          <a:p>
            <a:pPr algn="ctr" eaLnBrk="1" hangingPunct="1"/>
            <a:r>
              <a:rPr lang="en-US" altLang="en-US" sz="2400" dirty="0">
                <a:solidFill>
                  <a:srgbClr val="FF0000"/>
                </a:solidFill>
                <a:latin typeface="Helvetica" panose="020B0604020202020204" pitchFamily="34" charset="0"/>
              </a:rPr>
              <a:t>PART 6  – THINKING ABOUT A LEADERSHIP POSITION</a:t>
            </a:r>
            <a:br>
              <a:rPr lang="en-US" altLang="en-US" sz="2400" dirty="0">
                <a:solidFill>
                  <a:srgbClr val="FF0000"/>
                </a:solidFill>
                <a:latin typeface="Helvetica" panose="020B0604020202020204" pitchFamily="34" charset="0"/>
              </a:rPr>
            </a:br>
            <a:br>
              <a:rPr lang="en-US" altLang="en-US" sz="3200" dirty="0">
                <a:solidFill>
                  <a:srgbClr val="FF0000"/>
                </a:solidFill>
                <a:latin typeface="Helvetica" panose="020B0604020202020204" pitchFamily="34" charset="0"/>
              </a:rPr>
            </a:br>
            <a:r>
              <a:rPr lang="en-US" altLang="en-US" sz="3200" dirty="0">
                <a:solidFill>
                  <a:srgbClr val="FF0000"/>
                </a:solidFill>
                <a:latin typeface="Helvetica" panose="020B0604020202020204" pitchFamily="34" charset="0"/>
              </a:rPr>
              <a:t>GUIDE TO THE AMERICAN LEGION AUXILIARY</a:t>
            </a:r>
            <a:br>
              <a:rPr lang="en-US" altLang="en-US" sz="3200" dirty="0">
                <a:solidFill>
                  <a:srgbClr val="FF0000"/>
                </a:solidFill>
                <a:latin typeface="Helvetica" panose="020B0604020202020204" pitchFamily="34" charset="0"/>
              </a:rPr>
            </a:br>
            <a:r>
              <a:rPr lang="en-US" altLang="en-US" sz="3200" dirty="0">
                <a:solidFill>
                  <a:srgbClr val="FF0000"/>
                </a:solidFill>
                <a:latin typeface="Helvetica" panose="020B0604020202020204" pitchFamily="34" charset="0"/>
              </a:rPr>
              <a:t>DEPARTMENT OF OHIO </a:t>
            </a:r>
            <a:br>
              <a:rPr lang="en-US" altLang="en-US" sz="3200" dirty="0">
                <a:solidFill>
                  <a:srgbClr val="FF0000"/>
                </a:solidFill>
                <a:latin typeface="Helvetica" panose="020B0604020202020204" pitchFamily="34" charset="0"/>
              </a:rPr>
            </a:br>
            <a:r>
              <a:rPr lang="en-US" altLang="en-US" sz="3200" dirty="0">
                <a:solidFill>
                  <a:srgbClr val="FF0000"/>
                </a:solidFill>
                <a:latin typeface="Helvetica" panose="020B0604020202020204" pitchFamily="34" charset="0"/>
              </a:rPr>
              <a:t>LEADERSHIP </a:t>
            </a:r>
            <a:br>
              <a:rPr lang="en-US" altLang="en-US" sz="3200" dirty="0">
                <a:solidFill>
                  <a:srgbClr val="FF0000"/>
                </a:solidFill>
                <a:latin typeface="Helvetica" panose="020B0604020202020204" pitchFamily="34" charset="0"/>
              </a:rPr>
            </a:br>
            <a:endParaRPr lang="en-US" altLang="en-US" sz="3200" dirty="0">
              <a:solidFill>
                <a:srgbClr val="FF0000"/>
              </a:solidFill>
              <a:latin typeface="Helvetica" pitchFamily="2" charset="0"/>
              <a:ea typeface="ＭＳ Ｐゴシック" panose="020B0600070205080204" pitchFamily="34" charset="-128"/>
            </a:endParaRPr>
          </a:p>
        </p:txBody>
      </p:sp>
      <p:sp>
        <p:nvSpPr>
          <p:cNvPr id="5" name="TextBox 4">
            <a:extLst>
              <a:ext uri="{FF2B5EF4-FFF2-40B4-BE49-F238E27FC236}">
                <a16:creationId xmlns:a16="http://schemas.microsoft.com/office/drawing/2014/main" id="{4F2EB0C8-A15C-47C4-AB51-BFF41D1C9604}"/>
              </a:ext>
            </a:extLst>
          </p:cNvPr>
          <p:cNvSpPr txBox="1"/>
          <p:nvPr/>
        </p:nvSpPr>
        <p:spPr>
          <a:xfrm flipH="1">
            <a:off x="5794744" y="3973919"/>
            <a:ext cx="3051544" cy="738664"/>
          </a:xfrm>
          <a:prstGeom prst="rect">
            <a:avLst/>
          </a:prstGeom>
          <a:noFill/>
        </p:spPr>
        <p:txBody>
          <a:bodyPr wrap="square" rtlCol="0">
            <a:spAutoFit/>
          </a:bodyPr>
          <a:lstStyle/>
          <a:p>
            <a:pPr algn="ctr"/>
            <a:r>
              <a:rPr lang="en-US" sz="1400" dirty="0"/>
              <a:t>Prepared by Pam Bates</a:t>
            </a:r>
          </a:p>
          <a:p>
            <a:pPr algn="ctr"/>
            <a:r>
              <a:rPr lang="en-US" sz="1400" dirty="0"/>
              <a:t>Department Leadership Chairman</a:t>
            </a:r>
          </a:p>
          <a:p>
            <a:pPr algn="ctr"/>
            <a:r>
              <a:rPr lang="en-US" sz="1400" dirty="0"/>
              <a:t>Revised September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57C09AF4-14EE-4DB7-AB38-1148D663AD34}"/>
              </a:ext>
            </a:extLst>
          </p:cNvPr>
          <p:cNvSpPr>
            <a:spLocks noGrp="1"/>
          </p:cNvSpPr>
          <p:nvPr>
            <p:ph type="title"/>
          </p:nvPr>
        </p:nvSpPr>
        <p:spPr>
          <a:xfrm>
            <a:off x="3379591" y="133988"/>
            <a:ext cx="3745706" cy="596504"/>
          </a:xfrm>
        </p:spPr>
        <p:txBody>
          <a:bodyPr/>
          <a:lstStyle/>
          <a:p>
            <a:pPr algn="ctr"/>
            <a:br>
              <a:rPr lang="en-US" altLang="en-US" dirty="0">
                <a:latin typeface="Helvetica" panose="020B0604020202020204" pitchFamily="34" charset="0"/>
              </a:rPr>
            </a:br>
            <a:r>
              <a:rPr lang="en-US" altLang="en-US" sz="2100" dirty="0">
                <a:solidFill>
                  <a:srgbClr val="FF0000"/>
                </a:solidFill>
                <a:latin typeface="Helvetica" panose="020B0604020202020204" pitchFamily="34" charset="0"/>
              </a:rPr>
              <a:t>FACING FACTS</a:t>
            </a:r>
            <a:endParaRPr lang="en-US" altLang="en-US" dirty="0">
              <a:solidFill>
                <a:srgbClr val="FF0000"/>
              </a:solidFill>
              <a:latin typeface="Helvetica" panose="020B0604020202020204" pitchFamily="34" charset="0"/>
            </a:endParaRPr>
          </a:p>
        </p:txBody>
      </p:sp>
      <p:sp>
        <p:nvSpPr>
          <p:cNvPr id="8195" name="Content Placeholder 3">
            <a:extLst>
              <a:ext uri="{FF2B5EF4-FFF2-40B4-BE49-F238E27FC236}">
                <a16:creationId xmlns:a16="http://schemas.microsoft.com/office/drawing/2014/main" id="{10BE38CF-4A8C-41EC-BDD9-38026B3926C3}"/>
              </a:ext>
            </a:extLst>
          </p:cNvPr>
          <p:cNvSpPr>
            <a:spLocks noGrp="1"/>
          </p:cNvSpPr>
          <p:nvPr>
            <p:ph idx="1"/>
          </p:nvPr>
        </p:nvSpPr>
        <p:spPr>
          <a:xfrm>
            <a:off x="2380613" y="1657904"/>
            <a:ext cx="6604397" cy="2659856"/>
          </a:xfrm>
        </p:spPr>
        <p:txBody>
          <a:bodyPr/>
          <a:lstStyle/>
          <a:p>
            <a:pPr marL="0" indent="0" algn="ctr">
              <a:buNone/>
              <a:defRPr/>
            </a:pPr>
            <a:r>
              <a:rPr lang="en-US" sz="1350" dirty="0"/>
              <a:t>EFFECTIVE LEADERS FACE THESE FACTS</a:t>
            </a:r>
          </a:p>
          <a:p>
            <a:pPr marL="0" indent="0" algn="ctr">
              <a:buNone/>
              <a:defRPr/>
            </a:pPr>
            <a:endParaRPr lang="en-US" sz="1350" dirty="0"/>
          </a:p>
          <a:p>
            <a:pPr>
              <a:buFont typeface="+mj-lt"/>
              <a:buAutoNum type="arabicPeriod"/>
              <a:defRPr/>
            </a:pPr>
            <a:r>
              <a:rPr lang="en-US" sz="1350" dirty="0"/>
              <a:t>You can’t do it all </a:t>
            </a:r>
          </a:p>
          <a:p>
            <a:pPr>
              <a:buFont typeface="+mj-lt"/>
              <a:buAutoNum type="arabicPeriod"/>
              <a:defRPr/>
            </a:pPr>
            <a:r>
              <a:rPr lang="en-US" sz="1350" dirty="0"/>
              <a:t>Avoid domineering and micromanaging styles</a:t>
            </a:r>
          </a:p>
          <a:p>
            <a:pPr>
              <a:buFont typeface="+mj-lt"/>
              <a:buAutoNum type="arabicPeriod"/>
              <a:defRPr/>
            </a:pPr>
            <a:r>
              <a:rPr lang="en-US" sz="1350" dirty="0"/>
              <a:t>Remember – none of us are indispensable – work as a team</a:t>
            </a:r>
          </a:p>
          <a:p>
            <a:pPr>
              <a:buFont typeface="+mj-lt"/>
              <a:buAutoNum type="arabicPeriod"/>
              <a:defRPr/>
            </a:pPr>
            <a:r>
              <a:rPr lang="en-US" sz="1350" dirty="0"/>
              <a:t>Remember – we are all volunteering our time and talents</a:t>
            </a:r>
          </a:p>
          <a:p>
            <a:pPr>
              <a:buFont typeface="+mj-lt"/>
              <a:buAutoNum type="arabicPeriod"/>
              <a:defRPr/>
            </a:pPr>
            <a:r>
              <a:rPr lang="en-US" sz="1350" dirty="0"/>
              <a:t>Get all your members involved</a:t>
            </a:r>
          </a:p>
          <a:p>
            <a:pPr>
              <a:buFont typeface="+mj-lt"/>
              <a:buAutoNum type="arabicPeriod"/>
              <a:defRPr/>
            </a:pPr>
            <a:r>
              <a:rPr lang="en-US" sz="1350" dirty="0"/>
              <a:t>Encourage, teach , develop and mentor other members as leaders</a:t>
            </a:r>
          </a:p>
          <a:p>
            <a:pPr>
              <a:buFont typeface="+mj-lt"/>
              <a:buAutoNum type="arabicPeriod"/>
              <a:defRPr/>
            </a:pPr>
            <a:r>
              <a:rPr lang="en-US" sz="1350" dirty="0"/>
              <a:t>Believe in yourself</a:t>
            </a:r>
          </a:p>
          <a:p>
            <a:pPr>
              <a:buFont typeface="+mj-lt"/>
              <a:buAutoNum type="arabicPeriod"/>
              <a:defRPr/>
            </a:pPr>
            <a:r>
              <a:rPr lang="en-US" sz="1350" dirty="0"/>
              <a:t>Remember – you were chosen for a leadership role because others had faith in your capabilities</a:t>
            </a:r>
          </a:p>
          <a:p>
            <a:pPr>
              <a:buFont typeface="Arial" charset="0"/>
              <a:buChar char="•"/>
              <a:defRPr/>
            </a:pPr>
            <a:endParaRPr lang="en-US" sz="1350" dirty="0"/>
          </a:p>
          <a:p>
            <a:pPr>
              <a:buFont typeface="Arial" charset="0"/>
              <a:buChar char="•"/>
              <a:defRPr/>
            </a:pPr>
            <a:endParaRPr lang="en-US" sz="1350" dirty="0"/>
          </a:p>
          <a:p>
            <a:pPr lvl="2">
              <a:buFont typeface="Arial" charset="0"/>
              <a:buChar char="•"/>
              <a:defRPr/>
            </a:pPr>
            <a:endParaRPr lang="en-US" altLang="en-US" b="1" dirty="0">
              <a:latin typeface="Helvetica" charset="0"/>
            </a:endParaRPr>
          </a:p>
          <a:p>
            <a:pPr lvl="2">
              <a:buFont typeface="Arial" charset="0"/>
              <a:buChar char="•"/>
              <a:defRPr/>
            </a:pPr>
            <a:endParaRPr lang="en-US" altLang="en-US" b="1" dirty="0">
              <a:latin typeface="Helvetica" charset="0"/>
            </a:endParaRPr>
          </a:p>
          <a:p>
            <a:pPr lvl="2">
              <a:buFont typeface="Arial" charset="0"/>
              <a:buChar char="•"/>
              <a:defRPr/>
            </a:pPr>
            <a:endParaRPr lang="en-US" altLang="en-US" dirty="0">
              <a:latin typeface="Helvetica" charset="0"/>
            </a:endParaRPr>
          </a:p>
          <a:p>
            <a:pPr lvl="2">
              <a:buFont typeface="Arial" charset="0"/>
              <a:buChar char="•"/>
              <a:defRPr/>
            </a:pPr>
            <a:endParaRPr lang="en-US" altLang="en-US" dirty="0">
              <a:latin typeface="Helvetica" charset="0"/>
            </a:endParaRPr>
          </a:p>
          <a:p>
            <a:pPr marL="0" indent="0">
              <a:buNone/>
              <a:defRPr/>
            </a:pPr>
            <a:endParaRPr lang="en-US" altLang="en-US" sz="2100" dirty="0">
              <a:latin typeface="Helvetica" charset="0"/>
            </a:endParaRPr>
          </a:p>
          <a:p>
            <a:pPr marL="0" indent="0">
              <a:buNone/>
              <a:defRPr/>
            </a:pPr>
            <a:endParaRPr lang="en-US" altLang="en-US" dirty="0">
              <a:latin typeface="Helvetica" charset="0"/>
            </a:endParaRPr>
          </a:p>
          <a:p>
            <a:pPr marL="342900" lvl="1" indent="0">
              <a:buNone/>
              <a:defRPr/>
            </a:pPr>
            <a:endParaRPr lang="en-US" altLang="en-US" dirty="0">
              <a:latin typeface="Helvetica" charset="0"/>
            </a:endParaRPr>
          </a:p>
        </p:txBody>
      </p:sp>
      <p:sp>
        <p:nvSpPr>
          <p:cNvPr id="15364" name="Slide Number Placeholder 1">
            <a:extLst>
              <a:ext uri="{FF2B5EF4-FFF2-40B4-BE49-F238E27FC236}">
                <a16:creationId xmlns:a16="http://schemas.microsoft.com/office/drawing/2014/main" id="{BB71D884-26A1-46B0-8B5A-CAAE3AB72408}"/>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6F1127B6-7900-4894-AA51-1C716185EA21}" type="slidenum">
              <a:rPr lang="en-US" altLang="en-US" smtClean="0"/>
              <a:pPr/>
              <a:t>10</a:t>
            </a:fld>
            <a:endParaRPr lang="en-US" altLang="en-US" sz="750">
              <a:solidFill>
                <a:srgbClr val="95B3D7"/>
              </a:solidFill>
            </a:endParaRPr>
          </a:p>
        </p:txBody>
      </p:sp>
      <p:pic>
        <p:nvPicPr>
          <p:cNvPr id="15365" name="Picture 2" descr="C:\Users\Bates\AppData\Local\Microsoft\Windows\INetCache\IE\FLZ38MRU\facts[1].gif">
            <a:extLst>
              <a:ext uri="{FF2B5EF4-FFF2-40B4-BE49-F238E27FC236}">
                <a16:creationId xmlns:a16="http://schemas.microsoft.com/office/drawing/2014/main" id="{51DFFE1A-FE79-4B5E-B820-8227EE44E8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118" y="253604"/>
            <a:ext cx="1620440" cy="128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3">
            <a:extLst>
              <a:ext uri="{FF2B5EF4-FFF2-40B4-BE49-F238E27FC236}">
                <a16:creationId xmlns:a16="http://schemas.microsoft.com/office/drawing/2014/main" id="{2D72EAF8-AF0D-4AFA-99C0-77A39BC533F8}"/>
              </a:ext>
            </a:extLst>
          </p:cNvPr>
          <p:cNvSpPr>
            <a:spLocks noGrp="1"/>
          </p:cNvSpPr>
          <p:nvPr>
            <p:ph idx="1"/>
          </p:nvPr>
        </p:nvSpPr>
        <p:spPr>
          <a:xfrm>
            <a:off x="2323505" y="1581150"/>
            <a:ext cx="6604397" cy="2661047"/>
          </a:xfrm>
        </p:spPr>
        <p:txBody>
          <a:bodyPr/>
          <a:lstStyle/>
          <a:p>
            <a:pPr marL="0" indent="0">
              <a:buNone/>
            </a:pPr>
            <a:r>
              <a:rPr lang="en-US" altLang="en-US" sz="3000" dirty="0">
                <a:latin typeface="Helvetica" panose="020B0604020202020204" pitchFamily="34" charset="0"/>
              </a:rPr>
              <a:t>A good leader inspires people to have confidence in the leader, a great leader inspires people to have confidence in themselves </a:t>
            </a:r>
          </a:p>
          <a:p>
            <a:pPr marL="0" indent="0" algn="ctr">
              <a:buNone/>
            </a:pPr>
            <a:r>
              <a:rPr lang="en-US" altLang="en-US" sz="3000" dirty="0">
                <a:latin typeface="Helvetica" panose="020B0604020202020204" pitchFamily="34" charset="0"/>
              </a:rPr>
              <a:t>- Eleanor Roosevelt </a:t>
            </a:r>
          </a:p>
        </p:txBody>
      </p:sp>
      <p:sp>
        <p:nvSpPr>
          <p:cNvPr id="16387" name="Slide Number Placeholder 1">
            <a:extLst>
              <a:ext uri="{FF2B5EF4-FFF2-40B4-BE49-F238E27FC236}">
                <a16:creationId xmlns:a16="http://schemas.microsoft.com/office/drawing/2014/main" id="{25F84DA9-DC13-40E4-8B98-700340F291DD}"/>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6F1127B6-7900-4894-AA51-1C716185EA21}" type="slidenum">
              <a:rPr lang="en-US" altLang="en-US" smtClean="0"/>
              <a:pPr/>
              <a:t>11</a:t>
            </a:fld>
            <a:endParaRPr lang="en-US" altLang="en-US" sz="750">
              <a:solidFill>
                <a:srgbClr val="95B3D7"/>
              </a:solidFill>
            </a:endParaRPr>
          </a:p>
        </p:txBody>
      </p:sp>
      <p:pic>
        <p:nvPicPr>
          <p:cNvPr id="16388" name="Picture 4" descr="C:\Users\Bates\AppData\Local\Microsoft\Windows\INetCache\IE\610SK512\5110[1].jpg">
            <a:extLst>
              <a:ext uri="{FF2B5EF4-FFF2-40B4-BE49-F238E27FC236}">
                <a16:creationId xmlns:a16="http://schemas.microsoft.com/office/drawing/2014/main" id="{4A9344AB-81F5-4B47-AB47-80C506329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704" y="215503"/>
            <a:ext cx="2286000" cy="136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a:extLst>
              <a:ext uri="{FF2B5EF4-FFF2-40B4-BE49-F238E27FC236}">
                <a16:creationId xmlns:a16="http://schemas.microsoft.com/office/drawing/2014/main" id="{4F75F883-D980-4902-90BD-42E0F62A21B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1800" b="1">
                <a:solidFill>
                  <a:schemeClr val="bg1"/>
                </a:solidFill>
                <a:latin typeface="Helvetica" panose="020B0604020202020204" pitchFamily="34" charset="0"/>
                <a:ea typeface="MS PGothic" panose="020B0600070205080204" pitchFamily="34" charset="-128"/>
              </a:defRPr>
            </a:lvl1pPr>
            <a:lvl2pPr marL="557213" indent="-214313" eaLnBrk="0" hangingPunct="0">
              <a:spcBef>
                <a:spcPct val="20000"/>
              </a:spcBef>
              <a:buFont typeface="Arial" panose="020B0604020202020204" pitchFamily="34" charset="0"/>
              <a:buChar char="–"/>
              <a:defRPr sz="1500">
                <a:solidFill>
                  <a:schemeClr val="bg1"/>
                </a:solidFill>
                <a:latin typeface="Helvetica" panose="020B0604020202020204" pitchFamily="34" charset="0"/>
                <a:ea typeface="MS PGothic" panose="020B0600070205080204" pitchFamily="34" charset="-128"/>
              </a:defRPr>
            </a:lvl2pPr>
            <a:lvl3pPr marL="857250" indent="-17145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200150" indent="-171450" eaLnBrk="0" hangingPunct="0">
              <a:spcBef>
                <a:spcPct val="20000"/>
              </a:spcBef>
              <a:buFont typeface="Arial" panose="020B0604020202020204" pitchFamily="34" charset="0"/>
              <a:buChar char="–"/>
              <a:defRPr sz="1050" b="1" i="1">
                <a:solidFill>
                  <a:schemeClr val="bg1"/>
                </a:solidFill>
                <a:latin typeface="Helvetica" panose="020B0604020202020204" pitchFamily="34" charset="0"/>
                <a:ea typeface="MS PGothic" panose="020B0600070205080204" pitchFamily="34" charset="-128"/>
              </a:defRPr>
            </a:lvl4pPr>
            <a:lvl5pPr marL="1543050" indent="-171450" eaLnBrk="0" hangingPunct="0">
              <a:spcBef>
                <a:spcPct val="20000"/>
              </a:spcBef>
              <a:buFont typeface="Arial" panose="020B0604020202020204" pitchFamily="34" charset="0"/>
              <a:buChar char="»"/>
              <a:defRPr sz="900" i="1">
                <a:solidFill>
                  <a:schemeClr val="bg1"/>
                </a:solidFill>
                <a:latin typeface="Helvetica" panose="020B0604020202020204" pitchFamily="34" charset="0"/>
                <a:ea typeface="MS PGothic" panose="020B0600070205080204"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900" i="1">
                <a:solidFill>
                  <a:schemeClr val="bg1"/>
                </a:solidFill>
                <a:latin typeface="Helvetica" panose="020B0604020202020204" pitchFamily="34" charset="0"/>
                <a:ea typeface="MS PGothic" panose="020B0600070205080204"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900" i="1">
                <a:solidFill>
                  <a:schemeClr val="bg1"/>
                </a:solidFill>
                <a:latin typeface="Helvetica" panose="020B0604020202020204" pitchFamily="34" charset="0"/>
                <a:ea typeface="MS PGothic" panose="020B0600070205080204"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900" i="1">
                <a:solidFill>
                  <a:schemeClr val="bg1"/>
                </a:solidFill>
                <a:latin typeface="Helvetica" panose="020B0604020202020204" pitchFamily="34" charset="0"/>
                <a:ea typeface="MS PGothic" panose="020B0600070205080204"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900" i="1">
                <a:solidFill>
                  <a:schemeClr val="bg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5709715B-49B6-47CA-A7E0-03EBB6908686}" type="slidenum">
              <a:rPr lang="en-US" altLang="en-US" sz="750">
                <a:solidFill>
                  <a:srgbClr val="95B3D7"/>
                </a:solidFill>
              </a:rPr>
              <a:pPr eaLnBrk="1" hangingPunct="1">
                <a:spcBef>
                  <a:spcPct val="0"/>
                </a:spcBef>
                <a:buFontTx/>
                <a:buNone/>
              </a:pPr>
              <a:t>12</a:t>
            </a:fld>
            <a:endParaRPr lang="en-US" altLang="en-US" sz="750">
              <a:solidFill>
                <a:srgbClr val="95B3D7"/>
              </a:solidFill>
            </a:endParaRPr>
          </a:p>
        </p:txBody>
      </p:sp>
      <p:pic>
        <p:nvPicPr>
          <p:cNvPr id="17411" name="Picture 2" descr="C:\Users\Bates\Documents\(4) AUXILIARY DEPT LEADERSHIP 2013&amp;2014\1175699_436827366436129_2009125857_n.jpg">
            <a:extLst>
              <a:ext uri="{FF2B5EF4-FFF2-40B4-BE49-F238E27FC236}">
                <a16:creationId xmlns:a16="http://schemas.microsoft.com/office/drawing/2014/main" id="{4433184A-7B2B-4D44-BCE9-24C6B7A2E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543" y="632887"/>
            <a:ext cx="5062538" cy="341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FC58B772-4817-414D-8EF5-3C216011BDBE}"/>
              </a:ext>
            </a:extLst>
          </p:cNvPr>
          <p:cNvSpPr>
            <a:spLocks noGrp="1"/>
          </p:cNvSpPr>
          <p:nvPr>
            <p:ph type="title"/>
          </p:nvPr>
        </p:nvSpPr>
        <p:spPr/>
        <p:txBody>
          <a:bodyPr/>
          <a:lstStyle/>
          <a:p>
            <a:pPr algn="ctr" eaLnBrk="1" hangingPunct="1"/>
            <a:r>
              <a:rPr lang="en-US" altLang="en-US" dirty="0">
                <a:solidFill>
                  <a:srgbClr val="FF0000"/>
                </a:solidFill>
                <a:latin typeface="Helvetica" pitchFamily="2" charset="0"/>
                <a:ea typeface="ＭＳ Ｐゴシック" panose="020B0600070205080204" pitchFamily="34" charset="-128"/>
              </a:rPr>
              <a:t>Mini Courses Provided</a:t>
            </a:r>
          </a:p>
        </p:txBody>
      </p:sp>
      <p:sp>
        <p:nvSpPr>
          <p:cNvPr id="13314" name="Content Placeholder 2">
            <a:extLst>
              <a:ext uri="{FF2B5EF4-FFF2-40B4-BE49-F238E27FC236}">
                <a16:creationId xmlns:a16="http://schemas.microsoft.com/office/drawing/2014/main" id="{972A093C-06DF-404C-AD19-590B4A1C103D}"/>
              </a:ext>
            </a:extLst>
          </p:cNvPr>
          <p:cNvSpPr>
            <a:spLocks noGrp="1"/>
          </p:cNvSpPr>
          <p:nvPr>
            <p:ph sz="half" idx="1"/>
          </p:nvPr>
        </p:nvSpPr>
        <p:spPr>
          <a:xfrm>
            <a:off x="2408236" y="1063625"/>
            <a:ext cx="6427419" cy="3476477"/>
          </a:xfrm>
        </p:spPr>
        <p:txBody>
          <a:bodyPr/>
          <a:lstStyle/>
          <a:p>
            <a:pPr marL="91440" indent="-91440" eaLnBrk="1" hangingPunct="1">
              <a:spcBef>
                <a:spcPct val="0"/>
              </a:spcBef>
              <a:buFontTx/>
              <a:buNone/>
            </a:pPr>
            <a:r>
              <a:rPr lang="en-US" altLang="en-US" sz="1800" dirty="0">
                <a:latin typeface="Arial" panose="020B0604020202020204" pitchFamily="34" charset="0"/>
              </a:rPr>
              <a:t>PART 1			THE UNIT</a:t>
            </a:r>
          </a:p>
          <a:p>
            <a:pPr marL="91440" indent="-91440" eaLnBrk="1" hangingPunct="1">
              <a:spcBef>
                <a:spcPct val="0"/>
              </a:spcBef>
              <a:buFontTx/>
              <a:buNone/>
            </a:pPr>
            <a:r>
              <a:rPr lang="en-US" altLang="en-US" sz="1800" dirty="0">
                <a:latin typeface="Arial" panose="020B0604020202020204" pitchFamily="34" charset="0"/>
              </a:rPr>
              <a:t>PART 2			THE DISTRICT</a:t>
            </a:r>
          </a:p>
          <a:p>
            <a:pPr marL="91440" indent="-91440" eaLnBrk="1" hangingPunct="1">
              <a:spcBef>
                <a:spcPct val="0"/>
              </a:spcBef>
              <a:buFontTx/>
              <a:buNone/>
            </a:pPr>
            <a:r>
              <a:rPr lang="en-US" altLang="en-US" sz="1800" dirty="0">
                <a:latin typeface="Arial" panose="020B0604020202020204" pitchFamily="34" charset="0"/>
              </a:rPr>
              <a:t>PART 3			THE DEPARTMENT</a:t>
            </a:r>
          </a:p>
          <a:p>
            <a:pPr marL="91440" indent="-91440" eaLnBrk="1" hangingPunct="1">
              <a:spcBef>
                <a:spcPct val="0"/>
              </a:spcBef>
              <a:buFontTx/>
              <a:buNone/>
            </a:pPr>
            <a:r>
              <a:rPr lang="en-US" altLang="en-US" sz="1800" dirty="0">
                <a:latin typeface="Arial" panose="020B0604020202020204" pitchFamily="34" charset="0"/>
              </a:rPr>
              <a:t>PART 4			CONDUCTING A MEETING</a:t>
            </a:r>
          </a:p>
          <a:p>
            <a:pPr marL="91440" indent="-91440" eaLnBrk="1" hangingPunct="1">
              <a:spcBef>
                <a:spcPct val="0"/>
              </a:spcBef>
              <a:buFontTx/>
              <a:buNone/>
            </a:pPr>
            <a:r>
              <a:rPr lang="en-US" altLang="en-US" sz="1800" dirty="0">
                <a:latin typeface="Arial" panose="020B0604020202020204" pitchFamily="34" charset="0"/>
              </a:rPr>
              <a:t>PART 5			PROTOCOL &amp; CONDUCT</a:t>
            </a:r>
          </a:p>
          <a:p>
            <a:pPr marL="91440" indent="-91440" eaLnBrk="1" hangingPunct="1">
              <a:spcBef>
                <a:spcPct val="0"/>
              </a:spcBef>
              <a:buFontTx/>
              <a:buNone/>
            </a:pPr>
            <a:r>
              <a:rPr lang="en-US" altLang="en-US" sz="1800" dirty="0">
                <a:latin typeface="Arial" panose="020B0604020202020204" pitchFamily="34" charset="0"/>
              </a:rPr>
              <a:t>PART 6			THINKING ABOUT BEING 				                      UNIT/DISTRICT/DEPARTMENT LEADER</a:t>
            </a:r>
          </a:p>
          <a:p>
            <a:pPr marL="91440" indent="-91440" eaLnBrk="1" hangingPunct="1">
              <a:spcBef>
                <a:spcPct val="0"/>
              </a:spcBef>
              <a:buFontTx/>
              <a:buNone/>
            </a:pPr>
            <a:r>
              <a:rPr lang="en-US" altLang="en-US" sz="1800" dirty="0">
                <a:latin typeface="Arial" panose="020B0604020202020204" pitchFamily="34" charset="0"/>
              </a:rPr>
              <a:t>PART 7			ATTITUDE/CHAIN OF COMMAND/</a:t>
            </a:r>
          </a:p>
          <a:p>
            <a:pPr marL="91440" indent="-91440" eaLnBrk="1" hangingPunct="1">
              <a:spcBef>
                <a:spcPct val="0"/>
              </a:spcBef>
              <a:buFontTx/>
              <a:buNone/>
            </a:pPr>
            <a:r>
              <a:rPr lang="en-US" altLang="en-US" sz="1800" dirty="0">
                <a:latin typeface="Arial" panose="020B0604020202020204" pitchFamily="34" charset="0"/>
              </a:rPr>
              <a:t>                             WRITING A NARRATIVE/ END OF YEAR 				 REPORTS/TAKING THE CHALLENGE</a:t>
            </a:r>
          </a:p>
          <a:p>
            <a:pPr eaLnBrk="1" hangingPunct="1">
              <a:spcBef>
                <a:spcPct val="0"/>
              </a:spcBef>
              <a:buFontTx/>
              <a:buNone/>
            </a:pPr>
            <a:r>
              <a:rPr lang="en-US" altLang="en-US" sz="1400" dirty="0">
                <a:latin typeface="Arial" panose="020B0604020202020204" pitchFamily="34" charset="0"/>
              </a:rPr>
              <a:t>In reading all the Parts, you will find that there is repetition in many areas.  This is done because it doesn’t matter at what level you are working, much of the information is the same.</a:t>
            </a:r>
          </a:p>
          <a:p>
            <a:pPr eaLnBrk="1" hangingPunct="1"/>
            <a:endParaRPr lang="en-US" altLang="en-US" dirty="0">
              <a:latin typeface="Helvetica" pitchFamily="2" charset="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a:xfrm>
            <a:off x="2656331" y="189466"/>
            <a:ext cx="5629976" cy="633597"/>
          </a:xfrm>
        </p:spPr>
        <p:txBody>
          <a:bodyPr/>
          <a:lstStyle/>
          <a:p>
            <a:pPr eaLnBrk="1" hangingPunct="1"/>
            <a:r>
              <a:rPr lang="en-US" altLang="en-US" sz="2800" dirty="0">
                <a:solidFill>
                  <a:srgbClr val="FF0000"/>
                </a:solidFill>
                <a:latin typeface="Helvetica" pitchFamily="2" charset="0"/>
                <a:ea typeface="ＭＳ Ｐゴシック" panose="020B0600070205080204" pitchFamily="34" charset="-128"/>
              </a:rPr>
              <a:t>MISSION &amp; VISION STATEMENT</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a:xfrm>
            <a:off x="2332038" y="733647"/>
            <a:ext cx="6278562" cy="3394075"/>
          </a:xfrm>
        </p:spPr>
        <p:txBody>
          <a:bodyPr/>
          <a:lstStyle/>
          <a:p>
            <a:pPr marL="457200" lvl="1" indent="0">
              <a:buFont typeface="Arial" panose="020B0604020202020204" pitchFamily="34" charset="0"/>
              <a:buNone/>
            </a:pPr>
            <a:r>
              <a:rPr lang="en-US" altLang="en-US" sz="1400" b="1" dirty="0">
                <a:latin typeface="Helvetica" panose="020B0604020202020204" pitchFamily="34" charset="0"/>
              </a:rPr>
              <a:t>MISSION</a:t>
            </a:r>
          </a:p>
          <a:p>
            <a:pPr marL="457200" lvl="1" indent="0">
              <a:buFont typeface="Arial" panose="020B0604020202020204" pitchFamily="34" charset="0"/>
              <a:buNone/>
            </a:pPr>
            <a:r>
              <a:rPr lang="en-US" altLang="en-US" sz="1400" b="1" dirty="0">
                <a:latin typeface="Helvetica" panose="020B0604020202020204" pitchFamily="34" charset="0"/>
              </a:rPr>
              <a:t>In the spirit of service, not self, the mission of the American Legion Auxiliary is to support The American Legion and to honor the sacrifice of those who serve by enhancing the lives of our veterans, military, and their families, both at home and abroad.</a:t>
            </a:r>
          </a:p>
          <a:p>
            <a:pPr marL="457200" lvl="1" indent="0">
              <a:buFont typeface="Arial" panose="020B0604020202020204" pitchFamily="34" charset="0"/>
              <a:buNone/>
            </a:pPr>
            <a:endParaRPr lang="en-US" altLang="en-US" sz="1400" b="1" dirty="0">
              <a:latin typeface="Helvetica" panose="020B0604020202020204" pitchFamily="34" charset="0"/>
            </a:endParaRPr>
          </a:p>
          <a:p>
            <a:pPr marL="457200" lvl="1" indent="0">
              <a:buFont typeface="Arial" panose="020B0604020202020204" pitchFamily="34" charset="0"/>
              <a:buNone/>
            </a:pPr>
            <a:r>
              <a:rPr lang="en-US" altLang="en-US" sz="1400" b="1" dirty="0">
                <a:latin typeface="Helvetica" panose="020B0604020202020204" pitchFamily="34" charset="0"/>
              </a:rPr>
              <a:t>For God and Country, we advocate for veterans, educate our citizens, mentor youth, and promote patriotism, good citizenship, peace and security</a:t>
            </a:r>
          </a:p>
          <a:p>
            <a:pPr marL="457200" lvl="1" indent="0">
              <a:buFont typeface="Arial" panose="020B0604020202020204" pitchFamily="34" charset="0"/>
              <a:buNone/>
            </a:pPr>
            <a:endParaRPr lang="en-US" altLang="en-US" sz="1400" b="1" dirty="0">
              <a:latin typeface="Helvetica" panose="020B0604020202020204" pitchFamily="34" charset="0"/>
              <a:ea typeface="ＭＳ Ｐゴシック" panose="020B0600070205080204" pitchFamily="34" charset="-128"/>
            </a:endParaRPr>
          </a:p>
          <a:p>
            <a:pPr marL="457200" lvl="1" indent="0">
              <a:buFont typeface="Arial" panose="020B0604020202020204" pitchFamily="34" charset="0"/>
              <a:buNone/>
            </a:pPr>
            <a:r>
              <a:rPr lang="en-US" altLang="en-US" sz="1400" b="1" dirty="0">
                <a:latin typeface="Helvetica" panose="020B0604020202020204" pitchFamily="34" charset="0"/>
                <a:ea typeface="ＭＳ Ｐゴシック" panose="020B0600070205080204" pitchFamily="34" charset="-128"/>
              </a:rPr>
              <a:t>VISION</a:t>
            </a:r>
          </a:p>
          <a:p>
            <a:pPr marL="457200" lvl="1" indent="0">
              <a:buNone/>
            </a:pPr>
            <a:r>
              <a:rPr lang="en-US" altLang="en-US" sz="1400" b="1" dirty="0">
                <a:latin typeface="Helvetica" panose="020B0604020202020204" pitchFamily="34" charset="0"/>
              </a:rPr>
              <a:t>The vision of the American Legion Auxiliary is to support The American Legion while becoming the premier service organization and foundation of every community providing support for our veterans, our military, and their families by shaping a positive future in an atmosphere of fellowship, patriotism, peace and security.</a:t>
            </a:r>
          </a:p>
          <a:p>
            <a:pPr marL="457200" lvl="1" indent="0">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263724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92E1DAE6-B04E-E343-8879-61493C5BD3FF}"/>
              </a:ext>
            </a:extLst>
          </p:cNvPr>
          <p:cNvSpPr>
            <a:spLocks noGrp="1"/>
          </p:cNvSpPr>
          <p:nvPr>
            <p:ph type="title"/>
          </p:nvPr>
        </p:nvSpPr>
        <p:spPr/>
        <p:txBody>
          <a:bodyPr/>
          <a:lstStyle/>
          <a:p>
            <a:pPr algn="ctr" eaLnBrk="1" hangingPunct="1"/>
            <a:r>
              <a:rPr lang="en-US" altLang="en-US" dirty="0">
                <a:solidFill>
                  <a:srgbClr val="FF0000"/>
                </a:solidFill>
                <a:latin typeface="Helvetica" pitchFamily="2" charset="0"/>
                <a:ea typeface="ＭＳ Ｐゴシック" panose="020B0600070205080204" pitchFamily="34" charset="-128"/>
              </a:rPr>
              <a:t>Setting the Example</a:t>
            </a:r>
          </a:p>
        </p:txBody>
      </p:sp>
      <p:sp>
        <p:nvSpPr>
          <p:cNvPr id="12290" name="Content Placeholder 2">
            <a:extLst>
              <a:ext uri="{FF2B5EF4-FFF2-40B4-BE49-F238E27FC236}">
                <a16:creationId xmlns:a16="http://schemas.microsoft.com/office/drawing/2014/main" id="{E5332360-2EC9-E546-9AEC-33D1546631AA}"/>
              </a:ext>
            </a:extLst>
          </p:cNvPr>
          <p:cNvSpPr>
            <a:spLocks noGrp="1"/>
          </p:cNvSpPr>
          <p:nvPr>
            <p:ph idx="1"/>
          </p:nvPr>
        </p:nvSpPr>
        <p:spPr/>
        <p:txBody>
          <a:bodyPr/>
          <a:lstStyle/>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If we don’t conduct ourselves as knowledgeable  and informed members – we cannot expect to tell others “WHO WE ARE AND WHAT WE DO”.  </a:t>
            </a:r>
          </a:p>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If we don’t teach and inform our members the correct  protocols and traditions, we cannot expect to have good, informed and efficient meetings. </a:t>
            </a:r>
          </a:p>
          <a:p>
            <a:pPr eaLnBrk="1" hangingPunct="1">
              <a:spcBef>
                <a:spcPct val="0"/>
              </a:spcBef>
              <a:buFontTx/>
              <a:buNone/>
            </a:pPr>
            <a:endParaRPr lang="en-US" altLang="en-US" sz="1400" dirty="0">
              <a:latin typeface="Arial" panose="020B0604020202020204" pitchFamily="34" charset="0"/>
            </a:endParaRPr>
          </a:p>
          <a:p>
            <a:pPr algn="ctr" eaLnBrk="1" hangingPunct="1">
              <a:spcBef>
                <a:spcPct val="0"/>
              </a:spcBef>
              <a:buFontTx/>
              <a:buNone/>
            </a:pPr>
            <a:r>
              <a:rPr lang="en-US" altLang="en-US" sz="1600" dirty="0">
                <a:latin typeface="Arial" panose="020B0604020202020204" pitchFamily="34" charset="0"/>
              </a:rPr>
              <a:t>READ YOUR GOVERNING DOCUMENTS</a:t>
            </a:r>
          </a:p>
          <a:p>
            <a:pPr eaLnBrk="1" hangingPunct="1">
              <a:spcBef>
                <a:spcPct val="0"/>
              </a:spcBef>
              <a:buFontTx/>
              <a:buNone/>
            </a:pPr>
            <a:endParaRPr lang="en-US" altLang="en-US" sz="1400" dirty="0">
              <a:latin typeface="Arial" panose="020B0604020202020204" pitchFamily="34" charset="0"/>
            </a:endParaRPr>
          </a:p>
          <a:p>
            <a:pPr eaLnBrk="1" hangingPunct="1">
              <a:spcBef>
                <a:spcPct val="0"/>
              </a:spcBef>
              <a:buFontTx/>
              <a:buNone/>
            </a:pPr>
            <a:r>
              <a:rPr lang="en-US" altLang="en-US" sz="1400" dirty="0">
                <a:latin typeface="Arial" panose="020B0604020202020204" pitchFamily="34" charset="0"/>
              </a:rPr>
              <a:t>These power point presentation PARTs will provide some basics at Unit, District and Department levels.  </a:t>
            </a:r>
          </a:p>
          <a:p>
            <a:pPr lvl="3" eaLnBrk="1" hangingPunct="1">
              <a:buFont typeface="Arial" panose="020B0604020202020204" pitchFamily="34" charset="0"/>
              <a:buNone/>
            </a:pPr>
            <a:endParaRPr lang="en-US" altLang="en-US"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128988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a:extLst>
              <a:ext uri="{FF2B5EF4-FFF2-40B4-BE49-F238E27FC236}">
                <a16:creationId xmlns:a16="http://schemas.microsoft.com/office/drawing/2014/main" id="{A04F7657-8881-4178-9F2C-46E6123468E4}"/>
              </a:ext>
            </a:extLst>
          </p:cNvPr>
          <p:cNvSpPr>
            <a:spLocks noGrp="1"/>
          </p:cNvSpPr>
          <p:nvPr>
            <p:ph type="sldNum" sz="quarter" idx="10"/>
          </p:nvPr>
        </p:nvSpPr>
        <p:spPr bwMode="auto">
          <a:xfrm>
            <a:off x="8686800" y="64325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spcBef>
                <a:spcPct val="0"/>
              </a:spcBef>
              <a:buFontTx/>
              <a:buNone/>
            </a:pPr>
            <a:fld id="{AECB1A05-B82C-46FC-95D5-ADEEE805E46B}" type="slidenum">
              <a:rPr lang="en-US" altLang="en-US" smtClean="0"/>
              <a:pPr/>
              <a:t>5</a:t>
            </a:fld>
            <a:endParaRPr lang="en-US" altLang="en-US" sz="750">
              <a:solidFill>
                <a:schemeClr val="tx1"/>
              </a:solidFill>
              <a:latin typeface="Arial" panose="020B0604020202020204" pitchFamily="34" charset="0"/>
            </a:endParaRPr>
          </a:p>
        </p:txBody>
      </p:sp>
      <p:sp>
        <p:nvSpPr>
          <p:cNvPr id="9219" name="TextBox 1">
            <a:extLst>
              <a:ext uri="{FF2B5EF4-FFF2-40B4-BE49-F238E27FC236}">
                <a16:creationId xmlns:a16="http://schemas.microsoft.com/office/drawing/2014/main" id="{DCCF95D8-A9DA-41BA-9FF1-E4D03696EB53}"/>
              </a:ext>
            </a:extLst>
          </p:cNvPr>
          <p:cNvSpPr txBox="1">
            <a:spLocks noChangeArrowheads="1"/>
          </p:cNvSpPr>
          <p:nvPr/>
        </p:nvSpPr>
        <p:spPr bwMode="auto">
          <a:xfrm>
            <a:off x="3992166" y="4386263"/>
            <a:ext cx="41024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eaLnBrk="1" hangingPunct="1">
              <a:spcBef>
                <a:spcPct val="0"/>
              </a:spcBef>
              <a:buFontTx/>
              <a:buNone/>
            </a:pPr>
            <a:r>
              <a:rPr lang="en-US" altLang="en-US" sz="900">
                <a:latin typeface="Arial" panose="020B0604020202020204" pitchFamily="34" charset="0"/>
              </a:rPr>
              <a:t>PREPARED BY:  PAM BATES, DEPARTMENT LEADERSHIP CHAIRMAN</a:t>
            </a:r>
          </a:p>
        </p:txBody>
      </p:sp>
      <p:sp>
        <p:nvSpPr>
          <p:cNvPr id="9220" name="TextBox 1">
            <a:extLst>
              <a:ext uri="{FF2B5EF4-FFF2-40B4-BE49-F238E27FC236}">
                <a16:creationId xmlns:a16="http://schemas.microsoft.com/office/drawing/2014/main" id="{78C922BF-5AF3-449D-96D5-7E8ABE0021BE}"/>
              </a:ext>
            </a:extLst>
          </p:cNvPr>
          <p:cNvSpPr txBox="1">
            <a:spLocks noChangeArrowheads="1"/>
          </p:cNvSpPr>
          <p:nvPr/>
        </p:nvSpPr>
        <p:spPr bwMode="auto">
          <a:xfrm>
            <a:off x="2832497" y="1042830"/>
            <a:ext cx="5854303"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a:buFont typeface="Arial" panose="020B0604020202020204" pitchFamily="34" charset="0"/>
              <a:buNone/>
            </a:pPr>
            <a:endParaRPr lang="en-US" altLang="en-US" sz="1500" dirty="0">
              <a:solidFill>
                <a:schemeClr val="tx2">
                  <a:lumMod val="60000"/>
                  <a:lumOff val="40000"/>
                </a:schemeClr>
              </a:solidFill>
            </a:endParaRPr>
          </a:p>
          <a:p>
            <a:r>
              <a:rPr lang="en-US" altLang="en-US" sz="1500" dirty="0">
                <a:solidFill>
                  <a:schemeClr val="tx2">
                    <a:lumMod val="60000"/>
                    <a:lumOff val="40000"/>
                  </a:schemeClr>
                </a:solidFill>
              </a:rPr>
              <a:t> You feel you have something to offer the American Legion Auxiliary in the way of knowledge and expertise</a:t>
            </a:r>
          </a:p>
          <a:p>
            <a:pPr>
              <a:buFont typeface="Arial" panose="020B0604020202020204" pitchFamily="34" charset="0"/>
              <a:buNone/>
            </a:pPr>
            <a:endParaRPr lang="en-US" altLang="en-US" sz="1500" dirty="0">
              <a:solidFill>
                <a:schemeClr val="tx2">
                  <a:lumMod val="60000"/>
                  <a:lumOff val="40000"/>
                </a:schemeClr>
              </a:solidFill>
            </a:endParaRPr>
          </a:p>
          <a:p>
            <a:r>
              <a:rPr lang="en-US" altLang="en-US" sz="1500" dirty="0">
                <a:solidFill>
                  <a:schemeClr val="tx2">
                    <a:lumMod val="60000"/>
                    <a:lumOff val="40000"/>
                  </a:schemeClr>
                </a:solidFill>
              </a:rPr>
              <a:t> You are looking at it as a learning curve using your knowledge &amp; expertise to become a Department Officer</a:t>
            </a:r>
          </a:p>
          <a:p>
            <a:endParaRPr lang="en-US" altLang="en-US" sz="1500" dirty="0">
              <a:solidFill>
                <a:schemeClr val="tx2">
                  <a:lumMod val="60000"/>
                  <a:lumOff val="40000"/>
                </a:schemeClr>
              </a:solidFill>
            </a:endParaRPr>
          </a:p>
          <a:p>
            <a:r>
              <a:rPr lang="en-US" altLang="en-US" sz="1500" dirty="0">
                <a:solidFill>
                  <a:schemeClr val="tx2">
                    <a:lumMod val="60000"/>
                    <a:lumOff val="40000"/>
                  </a:schemeClr>
                </a:solidFill>
              </a:rPr>
              <a:t> All of the above</a:t>
            </a:r>
          </a:p>
          <a:p>
            <a:endParaRPr lang="en-US" altLang="en-US" sz="1500" dirty="0">
              <a:solidFill>
                <a:schemeClr val="tx2">
                  <a:lumMod val="60000"/>
                  <a:lumOff val="40000"/>
                </a:schemeClr>
              </a:solidFill>
              <a:latin typeface="Arial" panose="020B0604020202020204" pitchFamily="34" charset="0"/>
            </a:endParaRPr>
          </a:p>
          <a:p>
            <a:pPr algn="ctr">
              <a:buFont typeface="Arial" panose="020B0604020202020204" pitchFamily="34" charset="0"/>
              <a:buNone/>
            </a:pPr>
            <a:r>
              <a:rPr lang="en-US" altLang="en-US" sz="1800" dirty="0">
                <a:solidFill>
                  <a:schemeClr val="tx2">
                    <a:lumMod val="60000"/>
                    <a:lumOff val="40000"/>
                  </a:schemeClr>
                </a:solidFill>
              </a:rPr>
              <a:t>Remember a leader is  NOT  always an officer…she may be a project or program chairman</a:t>
            </a:r>
          </a:p>
          <a:p>
            <a:endParaRPr lang="en-US" altLang="en-US" sz="1500" dirty="0">
              <a:latin typeface="Arial" panose="020B0604020202020204" pitchFamily="34" charset="0"/>
            </a:endParaRPr>
          </a:p>
        </p:txBody>
      </p:sp>
      <p:sp>
        <p:nvSpPr>
          <p:cNvPr id="9221" name="Title 6">
            <a:extLst>
              <a:ext uri="{FF2B5EF4-FFF2-40B4-BE49-F238E27FC236}">
                <a16:creationId xmlns:a16="http://schemas.microsoft.com/office/drawing/2014/main" id="{7370E35F-905C-42DB-A10E-AEF043F5C549}"/>
              </a:ext>
            </a:extLst>
          </p:cNvPr>
          <p:cNvSpPr txBox="1">
            <a:spLocks/>
          </p:cNvSpPr>
          <p:nvPr/>
        </p:nvSpPr>
        <p:spPr bwMode="auto">
          <a:xfrm>
            <a:off x="2381692" y="2382"/>
            <a:ext cx="4933507"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algn="ctr">
              <a:buFont typeface="Arial" panose="020B0604020202020204" pitchFamily="34" charset="0"/>
              <a:buNone/>
            </a:pPr>
            <a:r>
              <a:rPr lang="en-US" altLang="en-US" sz="1500" dirty="0">
                <a:solidFill>
                  <a:srgbClr val="FF0000"/>
                </a:solidFill>
              </a:rPr>
              <a:t>                ASK YOURSELF…WHY I WANT TO BE A LEADER</a:t>
            </a:r>
          </a:p>
        </p:txBody>
      </p:sp>
      <p:pic>
        <p:nvPicPr>
          <p:cNvPr id="9222" name="Picture 6" descr="C:\Users\Bates\AppData\Local\Microsoft\Windows\INetCache\IE\A8LP94JF\Question-Girl[1].png">
            <a:extLst>
              <a:ext uri="{FF2B5EF4-FFF2-40B4-BE49-F238E27FC236}">
                <a16:creationId xmlns:a16="http://schemas.microsoft.com/office/drawing/2014/main" id="{76B0277D-4A7C-472C-AB64-E1B668835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961" y="106561"/>
            <a:ext cx="1065610" cy="120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C361191-A85A-40F9-90AF-DDF445B6CD1A}"/>
              </a:ext>
            </a:extLst>
          </p:cNvPr>
          <p:cNvSpPr>
            <a:spLocks noGrp="1"/>
          </p:cNvSpPr>
          <p:nvPr>
            <p:ph type="title"/>
          </p:nvPr>
        </p:nvSpPr>
        <p:spPr>
          <a:xfrm>
            <a:off x="2280367" y="42614"/>
            <a:ext cx="4204097" cy="776093"/>
          </a:xfrm>
        </p:spPr>
        <p:txBody>
          <a:bodyPr/>
          <a:lstStyle/>
          <a:p>
            <a:r>
              <a:rPr lang="en-US" altLang="en-US" sz="2400" dirty="0">
                <a:solidFill>
                  <a:srgbClr val="FF0000"/>
                </a:solidFill>
                <a:latin typeface="Helvetica" panose="020B0604020202020204" pitchFamily="34" charset="0"/>
              </a:rPr>
              <a:t>LET’S BUILD A LEADER</a:t>
            </a:r>
          </a:p>
        </p:txBody>
      </p:sp>
      <p:sp>
        <p:nvSpPr>
          <p:cNvPr id="10243" name="Slide Number Placeholder 3">
            <a:extLst>
              <a:ext uri="{FF2B5EF4-FFF2-40B4-BE49-F238E27FC236}">
                <a16:creationId xmlns:a16="http://schemas.microsoft.com/office/drawing/2014/main" id="{58B318A0-2225-4D16-976F-5F9694C456B4}"/>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6F1127B6-7900-4894-AA51-1C716185EA21}" type="slidenum">
              <a:rPr lang="en-US" altLang="en-US" smtClean="0"/>
              <a:pPr/>
              <a:t>6</a:t>
            </a:fld>
            <a:endParaRPr lang="en-US" altLang="en-US" sz="750">
              <a:solidFill>
                <a:srgbClr val="95B3D7"/>
              </a:solidFill>
            </a:endParaRPr>
          </a:p>
        </p:txBody>
      </p:sp>
      <p:pic>
        <p:nvPicPr>
          <p:cNvPr id="6149" name="Picture 5" descr="C:\Users\Bates\AppData\Local\Microsoft\Windows\INetCache\IE\YSJ9R6H7\Fotolia_46596879_XS[1].jpg">
            <a:extLst>
              <a:ext uri="{FF2B5EF4-FFF2-40B4-BE49-F238E27FC236}">
                <a16:creationId xmlns:a16="http://schemas.microsoft.com/office/drawing/2014/main" id="{3C06E5C9-8DCE-4064-B59B-7AADD189C90C}"/>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52293" y="42614"/>
            <a:ext cx="1449901" cy="1629101"/>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Box 2">
            <a:extLst>
              <a:ext uri="{FF2B5EF4-FFF2-40B4-BE49-F238E27FC236}">
                <a16:creationId xmlns:a16="http://schemas.microsoft.com/office/drawing/2014/main" id="{027507EA-4208-4D9D-8075-6227E078F9EB}"/>
              </a:ext>
            </a:extLst>
          </p:cNvPr>
          <p:cNvSpPr txBox="1">
            <a:spLocks noChangeArrowheads="1"/>
          </p:cNvSpPr>
          <p:nvPr/>
        </p:nvSpPr>
        <p:spPr bwMode="auto">
          <a:xfrm>
            <a:off x="7052293" y="78255"/>
            <a:ext cx="1438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4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000">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1400" b="1" i="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chemeClr val="bg1"/>
                </a:solidFill>
                <a:latin typeface="Helvetica" panose="020B0604020202020204" pitchFamily="34" charset="0"/>
                <a:ea typeface="MS PGothic" panose="020B0600070205080204" pitchFamily="34" charset="-128"/>
              </a:defRPr>
            </a:lvl9pPr>
          </a:lstStyle>
          <a:p>
            <a:pPr algn="ctr" eaLnBrk="1" hangingPunct="1">
              <a:spcBef>
                <a:spcPct val="0"/>
              </a:spcBef>
              <a:buFontTx/>
              <a:buNone/>
            </a:pPr>
            <a:r>
              <a:rPr lang="en-US" altLang="en-US" dirty="0">
                <a:latin typeface="Arial" panose="020B0604020202020204" pitchFamily="34" charset="0"/>
              </a:rPr>
              <a:t>ALA</a:t>
            </a:r>
          </a:p>
        </p:txBody>
      </p:sp>
      <p:sp>
        <p:nvSpPr>
          <p:cNvPr id="4" name="Rectangle 3">
            <a:extLst>
              <a:ext uri="{FF2B5EF4-FFF2-40B4-BE49-F238E27FC236}">
                <a16:creationId xmlns:a16="http://schemas.microsoft.com/office/drawing/2014/main" id="{632782DB-B60B-47C2-BFC9-3818F3BA2927}"/>
              </a:ext>
            </a:extLst>
          </p:cNvPr>
          <p:cNvSpPr/>
          <p:nvPr/>
        </p:nvSpPr>
        <p:spPr>
          <a:xfrm>
            <a:off x="1932263" y="646660"/>
            <a:ext cx="3068683" cy="25643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tx1"/>
                </a:solidFill>
              </a:rPr>
              <a:t>CORE COMPETENCIES</a:t>
            </a:r>
          </a:p>
          <a:p>
            <a:pPr marL="257175" indent="-257175">
              <a:buFont typeface="+mj-lt"/>
              <a:buAutoNum type="arabicPeriod"/>
              <a:defRPr/>
            </a:pPr>
            <a:r>
              <a:rPr lang="en-US" sz="1400" dirty="0">
                <a:solidFill>
                  <a:schemeClr val="tx1"/>
                </a:solidFill>
              </a:rPr>
              <a:t>Verbal &amp; writing skills</a:t>
            </a:r>
          </a:p>
          <a:p>
            <a:pPr marL="257175" indent="-257175">
              <a:buFont typeface="+mj-lt"/>
              <a:buAutoNum type="arabicPeriod"/>
              <a:defRPr/>
            </a:pPr>
            <a:r>
              <a:rPr lang="en-US" sz="1400" dirty="0">
                <a:solidFill>
                  <a:schemeClr val="tx1"/>
                </a:solidFill>
              </a:rPr>
              <a:t>Coaching, Counseling, Delegating, Mentoring, Selling</a:t>
            </a:r>
          </a:p>
          <a:p>
            <a:pPr marL="257175" indent="-257175">
              <a:buFont typeface="+mj-lt"/>
              <a:buAutoNum type="arabicPeriod"/>
              <a:defRPr/>
            </a:pPr>
            <a:r>
              <a:rPr lang="en-US" sz="1400" dirty="0">
                <a:solidFill>
                  <a:schemeClr val="tx1"/>
                </a:solidFill>
              </a:rPr>
              <a:t>Motivator</a:t>
            </a:r>
          </a:p>
          <a:p>
            <a:pPr marL="257175" indent="-257175">
              <a:buFont typeface="+mj-lt"/>
              <a:buAutoNum type="arabicPeriod"/>
              <a:defRPr/>
            </a:pPr>
            <a:r>
              <a:rPr lang="en-US" sz="1400" dirty="0">
                <a:solidFill>
                  <a:schemeClr val="tx1"/>
                </a:solidFill>
              </a:rPr>
              <a:t>Flexible</a:t>
            </a:r>
          </a:p>
          <a:p>
            <a:pPr marL="257175" indent="-257175">
              <a:buFont typeface="+mj-lt"/>
              <a:buAutoNum type="arabicPeriod"/>
              <a:defRPr/>
            </a:pPr>
            <a:r>
              <a:rPr lang="en-US" sz="1400" dirty="0">
                <a:solidFill>
                  <a:schemeClr val="tx1"/>
                </a:solidFill>
              </a:rPr>
              <a:t>Ethical  &amp; Trustworthy</a:t>
            </a:r>
          </a:p>
          <a:p>
            <a:pPr marL="257175" indent="-257175">
              <a:buFont typeface="+mj-lt"/>
              <a:buAutoNum type="arabicPeriod"/>
              <a:defRPr/>
            </a:pPr>
            <a:r>
              <a:rPr lang="en-US" sz="1400" dirty="0">
                <a:solidFill>
                  <a:schemeClr val="tx1"/>
                </a:solidFill>
              </a:rPr>
              <a:t>Creative &amp; Innovative</a:t>
            </a:r>
          </a:p>
          <a:p>
            <a:pPr marL="257175" indent="-257175">
              <a:buFont typeface="+mj-lt"/>
              <a:buAutoNum type="arabicPeriod"/>
              <a:defRPr/>
            </a:pPr>
            <a:r>
              <a:rPr lang="en-US" sz="1400" dirty="0">
                <a:solidFill>
                  <a:schemeClr val="tx1"/>
                </a:solidFill>
              </a:rPr>
              <a:t>Basic knowledge of electronic communication</a:t>
            </a:r>
          </a:p>
        </p:txBody>
      </p:sp>
      <p:sp>
        <p:nvSpPr>
          <p:cNvPr id="5" name="Rectangle 4">
            <a:extLst>
              <a:ext uri="{FF2B5EF4-FFF2-40B4-BE49-F238E27FC236}">
                <a16:creationId xmlns:a16="http://schemas.microsoft.com/office/drawing/2014/main" id="{0FB5C6FB-50DA-4327-AD8D-35F40245EC5C}"/>
              </a:ext>
            </a:extLst>
          </p:cNvPr>
          <p:cNvSpPr/>
          <p:nvPr/>
        </p:nvSpPr>
        <p:spPr>
          <a:xfrm>
            <a:off x="2280367" y="3228508"/>
            <a:ext cx="3175579" cy="18367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tx1"/>
                </a:solidFill>
              </a:rPr>
              <a:t>EXPERIENCE/TRAINING</a:t>
            </a:r>
          </a:p>
          <a:p>
            <a:pPr marL="257175" indent="-257175">
              <a:buFont typeface="+mj-lt"/>
              <a:buAutoNum type="arabicPeriod"/>
              <a:defRPr/>
            </a:pPr>
            <a:r>
              <a:rPr lang="en-US" sz="1400" dirty="0">
                <a:solidFill>
                  <a:schemeClr val="tx1"/>
                </a:solidFill>
              </a:rPr>
              <a:t>Familiar with policies &amp; governing documents</a:t>
            </a:r>
          </a:p>
          <a:p>
            <a:pPr marL="257175" indent="-257175">
              <a:buFont typeface="+mj-lt"/>
              <a:buAutoNum type="arabicPeriod"/>
              <a:defRPr/>
            </a:pPr>
            <a:r>
              <a:rPr lang="en-US" sz="1400" dirty="0">
                <a:solidFill>
                  <a:schemeClr val="tx1"/>
                </a:solidFill>
              </a:rPr>
              <a:t>Working knowledge of parliamentary procedure</a:t>
            </a:r>
          </a:p>
          <a:p>
            <a:pPr marL="257175" indent="-257175">
              <a:buFont typeface="+mj-lt"/>
              <a:buAutoNum type="arabicPeriod"/>
              <a:defRPr/>
            </a:pPr>
            <a:r>
              <a:rPr lang="en-US" sz="1400" dirty="0">
                <a:solidFill>
                  <a:schemeClr val="tx1"/>
                </a:solidFill>
              </a:rPr>
              <a:t>Basic understanding of protocol</a:t>
            </a:r>
          </a:p>
          <a:p>
            <a:pPr marL="257175" indent="-257175">
              <a:buFont typeface="+mj-lt"/>
              <a:buAutoNum type="arabicPeriod"/>
              <a:defRPr/>
            </a:pPr>
            <a:r>
              <a:rPr lang="en-US" sz="1400" dirty="0">
                <a:solidFill>
                  <a:schemeClr val="tx1"/>
                </a:solidFill>
              </a:rPr>
              <a:t>Read &amp; comprehend documents</a:t>
            </a:r>
          </a:p>
        </p:txBody>
      </p:sp>
      <p:sp>
        <p:nvSpPr>
          <p:cNvPr id="6" name="Rectangle 5">
            <a:extLst>
              <a:ext uri="{FF2B5EF4-FFF2-40B4-BE49-F238E27FC236}">
                <a16:creationId xmlns:a16="http://schemas.microsoft.com/office/drawing/2014/main" id="{37B09F20-6B01-481F-B061-08F8A850EEC2}"/>
              </a:ext>
            </a:extLst>
          </p:cNvPr>
          <p:cNvSpPr/>
          <p:nvPr/>
        </p:nvSpPr>
        <p:spPr>
          <a:xfrm>
            <a:off x="5568775" y="1604420"/>
            <a:ext cx="2820590" cy="34608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1"/>
                </a:solidFill>
              </a:rPr>
              <a:t>QUALITIES</a:t>
            </a:r>
          </a:p>
          <a:p>
            <a:pPr marL="257175" indent="-257175">
              <a:buFont typeface="+mj-lt"/>
              <a:buAutoNum type="arabicPeriod"/>
              <a:defRPr/>
            </a:pPr>
            <a:r>
              <a:rPr lang="en-US" sz="1600" dirty="0">
                <a:solidFill>
                  <a:schemeClr val="tx1"/>
                </a:solidFill>
              </a:rPr>
              <a:t>Willingness to ask &amp; accept help</a:t>
            </a:r>
          </a:p>
          <a:p>
            <a:pPr marL="257175" indent="-257175">
              <a:buFont typeface="+mj-lt"/>
              <a:buAutoNum type="arabicPeriod"/>
              <a:defRPr/>
            </a:pPr>
            <a:r>
              <a:rPr lang="en-US" sz="1600" dirty="0">
                <a:solidFill>
                  <a:schemeClr val="tx1"/>
                </a:solidFill>
              </a:rPr>
              <a:t>Manage conflict</a:t>
            </a:r>
          </a:p>
          <a:p>
            <a:pPr marL="257175" indent="-257175">
              <a:buFont typeface="+mj-lt"/>
              <a:buAutoNum type="arabicPeriod"/>
              <a:defRPr/>
            </a:pPr>
            <a:r>
              <a:rPr lang="en-US" sz="1600" dirty="0">
                <a:solidFill>
                  <a:schemeClr val="tx1"/>
                </a:solidFill>
              </a:rPr>
              <a:t>Thick skin</a:t>
            </a:r>
          </a:p>
          <a:p>
            <a:pPr marL="257175" indent="-257175">
              <a:buFont typeface="+mj-lt"/>
              <a:buAutoNum type="arabicPeriod"/>
              <a:defRPr/>
            </a:pPr>
            <a:r>
              <a:rPr lang="en-US" sz="1600" dirty="0">
                <a:solidFill>
                  <a:schemeClr val="tx1"/>
                </a:solidFill>
              </a:rPr>
              <a:t>Appearance</a:t>
            </a:r>
          </a:p>
          <a:p>
            <a:pPr marL="257175" indent="-257175">
              <a:buFont typeface="+mj-lt"/>
              <a:buAutoNum type="arabicPeriod"/>
              <a:defRPr/>
            </a:pPr>
            <a:r>
              <a:rPr lang="en-US" sz="1600" dirty="0">
                <a:solidFill>
                  <a:schemeClr val="tx1"/>
                </a:solidFill>
              </a:rPr>
              <a:t>Positive attitude &amp; self-confidence</a:t>
            </a:r>
          </a:p>
          <a:p>
            <a:pPr marL="257175" indent="-257175">
              <a:buFont typeface="+mj-lt"/>
              <a:buAutoNum type="arabicPeriod"/>
              <a:defRPr/>
            </a:pPr>
            <a:r>
              <a:rPr lang="en-US" sz="1600" dirty="0">
                <a:solidFill>
                  <a:schemeClr val="tx1"/>
                </a:solidFill>
              </a:rPr>
              <a:t>Involved but not micromanage</a:t>
            </a:r>
          </a:p>
          <a:p>
            <a:pPr marL="257175" indent="-257175">
              <a:buFont typeface="+mj-lt"/>
              <a:buAutoNum type="arabicPeriod"/>
              <a:defRPr/>
            </a:pPr>
            <a:r>
              <a:rPr lang="en-US" sz="1600" dirty="0">
                <a:solidFill>
                  <a:schemeClr val="tx1"/>
                </a:solidFill>
              </a:rPr>
              <a:t>Passion &amp; Enthusiasm</a:t>
            </a:r>
          </a:p>
          <a:p>
            <a:pPr marL="257175" indent="-257175">
              <a:buFont typeface="+mj-lt"/>
              <a:buAutoNum type="arabicPeriod"/>
              <a:defRPr/>
            </a:pPr>
            <a:r>
              <a:rPr lang="en-US" sz="1600" dirty="0">
                <a:solidFill>
                  <a:schemeClr val="tx1"/>
                </a:solidFill>
              </a:rPr>
              <a:t>Implementation Ability</a:t>
            </a:r>
          </a:p>
          <a:p>
            <a:pPr marL="257175" indent="-257175">
              <a:buFont typeface="+mj-lt"/>
              <a:buAutoNum type="arabicPeriod"/>
              <a:defRPr/>
            </a:pPr>
            <a:r>
              <a:rPr lang="en-US" sz="1600" dirty="0">
                <a:solidFill>
                  <a:schemeClr val="tx1"/>
                </a:solidFill>
              </a:rPr>
              <a:t>Admit Mistakes</a:t>
            </a:r>
          </a:p>
          <a:p>
            <a:pPr marL="257175" indent="-257175">
              <a:buFont typeface="+mj-lt"/>
              <a:buAutoNum type="arabicPeriod"/>
              <a:defRPr/>
            </a:pPr>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7A38BA2F-E499-4E78-88D7-F951381014B6}"/>
              </a:ext>
            </a:extLst>
          </p:cNvPr>
          <p:cNvSpPr>
            <a:spLocks noGrp="1"/>
          </p:cNvSpPr>
          <p:nvPr>
            <p:ph type="title"/>
          </p:nvPr>
        </p:nvSpPr>
        <p:spPr>
          <a:xfrm>
            <a:off x="2190307" y="81711"/>
            <a:ext cx="6815469" cy="750094"/>
          </a:xfrm>
        </p:spPr>
        <p:txBody>
          <a:bodyPr/>
          <a:lstStyle/>
          <a:p>
            <a:pPr algn="ctr"/>
            <a:br>
              <a:rPr lang="en-US" altLang="en-US" dirty="0">
                <a:latin typeface="Helvetica" panose="020B0604020202020204" pitchFamily="34" charset="0"/>
              </a:rPr>
            </a:br>
            <a:r>
              <a:rPr lang="en-US" altLang="en-US" sz="2100" dirty="0">
                <a:solidFill>
                  <a:srgbClr val="FF0000"/>
                </a:solidFill>
                <a:latin typeface="Helvetica" panose="020B0604020202020204" pitchFamily="34" charset="0"/>
              </a:rPr>
              <a:t>YOUR RESOURCES TO ASSIST IN YOUR DECISION</a:t>
            </a:r>
            <a:br>
              <a:rPr lang="en-US" altLang="en-US" dirty="0">
                <a:latin typeface="Helvetica" panose="020B0604020202020204" pitchFamily="34" charset="0"/>
              </a:rPr>
            </a:br>
            <a:endParaRPr lang="en-US" altLang="en-US" dirty="0">
              <a:latin typeface="Helvetica" panose="020B0604020202020204" pitchFamily="34" charset="0"/>
            </a:endParaRPr>
          </a:p>
        </p:txBody>
      </p:sp>
      <p:sp>
        <p:nvSpPr>
          <p:cNvPr id="8195" name="Content Placeholder 3">
            <a:extLst>
              <a:ext uri="{FF2B5EF4-FFF2-40B4-BE49-F238E27FC236}">
                <a16:creationId xmlns:a16="http://schemas.microsoft.com/office/drawing/2014/main" id="{B76E4B95-6F10-4BB8-8974-F961194FBE30}"/>
              </a:ext>
            </a:extLst>
          </p:cNvPr>
          <p:cNvSpPr>
            <a:spLocks noGrp="1"/>
          </p:cNvSpPr>
          <p:nvPr>
            <p:ph idx="1"/>
          </p:nvPr>
        </p:nvSpPr>
        <p:spPr>
          <a:xfrm>
            <a:off x="2190307" y="831805"/>
            <a:ext cx="6604397" cy="3633869"/>
          </a:xfrm>
        </p:spPr>
        <p:txBody>
          <a:bodyPr/>
          <a:lstStyle/>
          <a:p>
            <a:pPr marL="0" indent="0" algn="ctr">
              <a:buNone/>
              <a:defRPr/>
            </a:pPr>
            <a:r>
              <a:rPr lang="en-US" sz="1500" dirty="0">
                <a:solidFill>
                  <a:schemeClr val="tx2">
                    <a:lumMod val="60000"/>
                    <a:lumOff val="40000"/>
                  </a:schemeClr>
                </a:solidFill>
              </a:rPr>
              <a:t>THE FOLLOWING RESOURCES WILL ASSIST YOU IN HELPING MAKE A DETERMINATION AND EDUCATED DECISION TO SERVE AS A LEADER IN ANY CAPACITY/LEVEL -  SHOULD IT BE AN OFFICER OR PROGRAM/PROJECT CHAIRMAN</a:t>
            </a:r>
          </a:p>
          <a:p>
            <a:pPr>
              <a:buFont typeface="Arial" charset="0"/>
              <a:buChar char="•"/>
              <a:defRPr/>
            </a:pPr>
            <a:r>
              <a:rPr lang="en-US" sz="1500" dirty="0"/>
              <a:t> Constitution &amp; Bylaws</a:t>
            </a:r>
          </a:p>
          <a:p>
            <a:pPr>
              <a:buFont typeface="Arial" charset="0"/>
              <a:buChar char="•"/>
              <a:defRPr/>
            </a:pPr>
            <a:r>
              <a:rPr lang="en-US" sz="1500" dirty="0"/>
              <a:t>Standing Rules</a:t>
            </a:r>
          </a:p>
          <a:p>
            <a:pPr>
              <a:buFont typeface="Arial" charset="0"/>
              <a:buChar char="•"/>
              <a:defRPr/>
            </a:pPr>
            <a:r>
              <a:rPr lang="en-US" sz="1500" dirty="0"/>
              <a:t> Policies</a:t>
            </a:r>
          </a:p>
          <a:p>
            <a:pPr>
              <a:buFont typeface="Arial" charset="0"/>
              <a:buChar char="•"/>
              <a:defRPr/>
            </a:pPr>
            <a:r>
              <a:rPr lang="en-US" sz="1500" dirty="0"/>
              <a:t> Finance Recommendations</a:t>
            </a:r>
          </a:p>
          <a:p>
            <a:pPr>
              <a:buFont typeface="Arial" charset="0"/>
              <a:buChar char="•"/>
              <a:defRPr/>
            </a:pPr>
            <a:r>
              <a:rPr lang="en-US" sz="1500" dirty="0"/>
              <a:t> The ALA Department Operations Guide</a:t>
            </a:r>
          </a:p>
          <a:p>
            <a:pPr>
              <a:buFont typeface="Arial" charset="0"/>
              <a:buChar char="•"/>
              <a:defRPr/>
            </a:pPr>
            <a:r>
              <a:rPr lang="en-US" sz="1500" dirty="0"/>
              <a:t> Unit Guide Book of the American Legion Auxiliary,  </a:t>
            </a:r>
          </a:p>
          <a:p>
            <a:pPr>
              <a:buFont typeface="Arial" charset="0"/>
              <a:buChar char="•"/>
              <a:defRPr/>
            </a:pPr>
            <a:r>
              <a:rPr lang="en-US" sz="1500" dirty="0"/>
              <a:t> Robert’s Rules of Order, Officer &amp; Chairman Guidelines</a:t>
            </a:r>
          </a:p>
          <a:p>
            <a:pPr>
              <a:buFont typeface="Arial" charset="0"/>
              <a:buChar char="•"/>
              <a:defRPr/>
            </a:pPr>
            <a:r>
              <a:rPr lang="en-US" sz="1500" dirty="0"/>
              <a:t> Program Plan of Actions</a:t>
            </a:r>
          </a:p>
          <a:p>
            <a:pPr>
              <a:buFont typeface="Arial" charset="0"/>
              <a:buChar char="•"/>
              <a:defRPr/>
            </a:pPr>
            <a:r>
              <a:rPr lang="en-US" sz="1500" dirty="0"/>
              <a:t> Past Unit, District &amp; Department Presidents/Chairmen</a:t>
            </a:r>
          </a:p>
          <a:p>
            <a:pPr>
              <a:buFont typeface="Arial" charset="0"/>
              <a:buChar char="•"/>
              <a:defRPr/>
            </a:pPr>
            <a:endParaRPr lang="en-US" sz="1500" dirty="0"/>
          </a:p>
          <a:p>
            <a:pPr>
              <a:buFont typeface="Arial" charset="0"/>
              <a:buChar char="•"/>
              <a:defRPr/>
            </a:pPr>
            <a:endParaRPr lang="en-US" sz="1350" dirty="0"/>
          </a:p>
          <a:p>
            <a:pPr>
              <a:buFont typeface="Arial" charset="0"/>
              <a:buChar char="•"/>
              <a:defRPr/>
            </a:pPr>
            <a:endParaRPr lang="en-US" sz="1350" dirty="0"/>
          </a:p>
          <a:p>
            <a:pPr>
              <a:buFont typeface="Arial" charset="0"/>
              <a:buChar char="•"/>
              <a:defRPr/>
            </a:pPr>
            <a:endParaRPr lang="en-US" sz="1350" dirty="0"/>
          </a:p>
          <a:p>
            <a:pPr lvl="2">
              <a:buFont typeface="Arial" charset="0"/>
              <a:buChar char="•"/>
              <a:defRPr/>
            </a:pPr>
            <a:endParaRPr lang="en-US" altLang="en-US" b="1" dirty="0">
              <a:latin typeface="Helvetica" charset="0"/>
            </a:endParaRPr>
          </a:p>
          <a:p>
            <a:pPr lvl="2">
              <a:buFont typeface="Arial" charset="0"/>
              <a:buChar char="•"/>
              <a:defRPr/>
            </a:pPr>
            <a:endParaRPr lang="en-US" altLang="en-US" b="1" dirty="0">
              <a:latin typeface="Helvetica" charset="0"/>
            </a:endParaRPr>
          </a:p>
          <a:p>
            <a:pPr lvl="2">
              <a:buFont typeface="Arial" charset="0"/>
              <a:buChar char="•"/>
              <a:defRPr/>
            </a:pPr>
            <a:endParaRPr lang="en-US" altLang="en-US" dirty="0">
              <a:latin typeface="Helvetica" charset="0"/>
            </a:endParaRPr>
          </a:p>
          <a:p>
            <a:pPr lvl="2">
              <a:buFont typeface="Arial" charset="0"/>
              <a:buChar char="•"/>
              <a:defRPr/>
            </a:pPr>
            <a:endParaRPr lang="en-US" altLang="en-US" dirty="0">
              <a:latin typeface="Helvetica" charset="0"/>
            </a:endParaRPr>
          </a:p>
          <a:p>
            <a:pPr marL="0" indent="0">
              <a:buNone/>
              <a:defRPr/>
            </a:pPr>
            <a:endParaRPr lang="en-US" altLang="en-US" sz="2100" dirty="0">
              <a:latin typeface="Helvetica" charset="0"/>
            </a:endParaRPr>
          </a:p>
          <a:p>
            <a:pPr marL="0" indent="0">
              <a:buNone/>
              <a:defRPr/>
            </a:pPr>
            <a:endParaRPr lang="en-US" altLang="en-US" dirty="0">
              <a:latin typeface="Helvetica" charset="0"/>
            </a:endParaRPr>
          </a:p>
          <a:p>
            <a:pPr marL="342900" lvl="1" indent="0">
              <a:buNone/>
              <a:defRPr/>
            </a:pPr>
            <a:endParaRPr lang="en-US" altLang="en-US" dirty="0">
              <a:latin typeface="Helvetica" charset="0"/>
            </a:endParaRPr>
          </a:p>
        </p:txBody>
      </p:sp>
      <p:sp>
        <p:nvSpPr>
          <p:cNvPr id="12292" name="Slide Number Placeholder 1">
            <a:extLst>
              <a:ext uri="{FF2B5EF4-FFF2-40B4-BE49-F238E27FC236}">
                <a16:creationId xmlns:a16="http://schemas.microsoft.com/office/drawing/2014/main" id="{281DD84F-42CC-4031-9BD8-B668A059797F}"/>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6F1127B6-7900-4894-AA51-1C716185EA21}" type="slidenum">
              <a:rPr lang="en-US" altLang="en-US" smtClean="0"/>
              <a:pPr/>
              <a:t>7</a:t>
            </a:fld>
            <a:endParaRPr lang="en-US" altLang="en-US" sz="750">
              <a:solidFill>
                <a:srgbClr val="95B3D7"/>
              </a:solidFill>
            </a:endParaRPr>
          </a:p>
        </p:txBody>
      </p:sp>
      <p:pic>
        <p:nvPicPr>
          <p:cNvPr id="12293" name="Picture 6" descr="C:\Users\Bates\AppData\Local\Microsoft\Windows\INetCache\IE\7DY64RZJ\read[1].jpg">
            <a:extLst>
              <a:ext uri="{FF2B5EF4-FFF2-40B4-BE49-F238E27FC236}">
                <a16:creationId xmlns:a16="http://schemas.microsoft.com/office/drawing/2014/main" id="{D0209DB4-9B38-44AA-AEC1-6862F2A3D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993" y="1777807"/>
            <a:ext cx="1700213" cy="136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0FE2CC29-A7BA-4715-AAED-C7A956040A9A}"/>
              </a:ext>
            </a:extLst>
          </p:cNvPr>
          <p:cNvSpPr>
            <a:spLocks noGrp="1"/>
          </p:cNvSpPr>
          <p:nvPr>
            <p:ph type="title"/>
          </p:nvPr>
        </p:nvSpPr>
        <p:spPr>
          <a:xfrm>
            <a:off x="2216889" y="89295"/>
            <a:ext cx="5892404" cy="596504"/>
          </a:xfrm>
        </p:spPr>
        <p:txBody>
          <a:bodyPr/>
          <a:lstStyle/>
          <a:p>
            <a:pPr algn="ctr"/>
            <a:br>
              <a:rPr lang="en-US" altLang="en-US" dirty="0">
                <a:latin typeface="Helvetica" panose="020B0604020202020204" pitchFamily="34" charset="0"/>
              </a:rPr>
            </a:br>
            <a:r>
              <a:rPr lang="en-US" altLang="en-US" sz="2100" dirty="0">
                <a:solidFill>
                  <a:srgbClr val="FF0000"/>
                </a:solidFill>
                <a:latin typeface="Helvetica" panose="020B0604020202020204" pitchFamily="34" charset="0"/>
              </a:rPr>
              <a:t>YOUR RESOURCES TO CURRENT EVENTS WITHIN OUR ORGANIZATION</a:t>
            </a:r>
            <a:endParaRPr lang="en-US" altLang="en-US" dirty="0">
              <a:solidFill>
                <a:srgbClr val="FF0000"/>
              </a:solidFill>
              <a:latin typeface="Helvetica" panose="020B0604020202020204" pitchFamily="34" charset="0"/>
            </a:endParaRPr>
          </a:p>
        </p:txBody>
      </p:sp>
      <p:sp>
        <p:nvSpPr>
          <p:cNvPr id="8195" name="Content Placeholder 3">
            <a:extLst>
              <a:ext uri="{FF2B5EF4-FFF2-40B4-BE49-F238E27FC236}">
                <a16:creationId xmlns:a16="http://schemas.microsoft.com/office/drawing/2014/main" id="{E08620DE-F2AF-41FC-8C55-D4889F8F069C}"/>
              </a:ext>
            </a:extLst>
          </p:cNvPr>
          <p:cNvSpPr>
            <a:spLocks noGrp="1"/>
          </p:cNvSpPr>
          <p:nvPr>
            <p:ph idx="1"/>
          </p:nvPr>
        </p:nvSpPr>
        <p:spPr>
          <a:xfrm>
            <a:off x="2288778" y="1067395"/>
            <a:ext cx="6604397" cy="3301603"/>
          </a:xfrm>
        </p:spPr>
        <p:txBody>
          <a:bodyPr/>
          <a:lstStyle/>
          <a:p>
            <a:pPr marL="0" indent="0" algn="ctr">
              <a:buNone/>
              <a:defRPr/>
            </a:pPr>
            <a:r>
              <a:rPr lang="en-US" dirty="0"/>
              <a:t>DEPARTMENT</a:t>
            </a:r>
          </a:p>
          <a:p>
            <a:pPr marL="0" indent="0" algn="ctr">
              <a:buNone/>
              <a:defRPr/>
            </a:pPr>
            <a:endParaRPr lang="en-US" sz="1500" dirty="0"/>
          </a:p>
          <a:p>
            <a:pPr marL="0" indent="0" algn="ctr">
              <a:buNone/>
              <a:defRPr/>
            </a:pPr>
            <a:r>
              <a:rPr lang="en-US" sz="1500" dirty="0"/>
              <a:t>Buckeye Messenger</a:t>
            </a:r>
          </a:p>
          <a:p>
            <a:pPr marL="0" indent="0" algn="ctr">
              <a:buNone/>
              <a:defRPr/>
            </a:pPr>
            <a:r>
              <a:rPr lang="en-US" sz="1500" dirty="0"/>
              <a:t>Bulk Mailings</a:t>
            </a:r>
          </a:p>
          <a:p>
            <a:pPr marL="0" indent="0" algn="ctr">
              <a:buNone/>
              <a:defRPr/>
            </a:pPr>
            <a:r>
              <a:rPr lang="en-US" sz="1500" dirty="0"/>
              <a:t>Facebook Page</a:t>
            </a:r>
          </a:p>
          <a:p>
            <a:pPr marL="0" indent="0">
              <a:buNone/>
              <a:defRPr/>
            </a:pPr>
            <a:endParaRPr lang="en-US" sz="1500" dirty="0"/>
          </a:p>
          <a:p>
            <a:pPr marL="0" indent="0" algn="ctr">
              <a:buNone/>
              <a:defRPr/>
            </a:pPr>
            <a:r>
              <a:rPr lang="en-US" dirty="0"/>
              <a:t>NATIONAL</a:t>
            </a:r>
          </a:p>
          <a:p>
            <a:pPr marL="0" indent="0">
              <a:buNone/>
              <a:defRPr/>
            </a:pPr>
            <a:endParaRPr lang="en-US" sz="1500" dirty="0"/>
          </a:p>
          <a:p>
            <a:pPr marL="0" indent="0" algn="ctr">
              <a:buNone/>
              <a:defRPr/>
            </a:pPr>
            <a:r>
              <a:rPr lang="en-US" sz="1500" dirty="0"/>
              <a:t> My Auxiliary National Magazine</a:t>
            </a:r>
          </a:p>
          <a:p>
            <a:pPr marL="0" indent="0" algn="ctr">
              <a:buNone/>
              <a:defRPr/>
            </a:pPr>
            <a:r>
              <a:rPr lang="en-US" sz="1500" dirty="0"/>
              <a:t>Facebook Page</a:t>
            </a:r>
          </a:p>
          <a:p>
            <a:pPr>
              <a:buFont typeface="Wingdings" panose="05000000000000000000" pitchFamily="2" charset="2"/>
              <a:buChar char="Ø"/>
              <a:defRPr/>
            </a:pPr>
            <a:endParaRPr lang="en-US" sz="1500" dirty="0"/>
          </a:p>
          <a:p>
            <a:pPr marL="0" indent="0">
              <a:buNone/>
              <a:defRPr/>
            </a:pPr>
            <a:endParaRPr lang="en-US" sz="1350" dirty="0"/>
          </a:p>
          <a:p>
            <a:pPr>
              <a:buFont typeface="Arial" charset="0"/>
              <a:buChar char="•"/>
              <a:defRPr/>
            </a:pPr>
            <a:endParaRPr lang="en-US" sz="1350" dirty="0"/>
          </a:p>
          <a:p>
            <a:pPr>
              <a:buFont typeface="Arial" charset="0"/>
              <a:buChar char="•"/>
              <a:defRPr/>
            </a:pPr>
            <a:endParaRPr lang="en-US" sz="1350" dirty="0"/>
          </a:p>
          <a:p>
            <a:pPr lvl="2">
              <a:buFont typeface="Arial" charset="0"/>
              <a:buChar char="•"/>
              <a:defRPr/>
            </a:pPr>
            <a:endParaRPr lang="en-US" altLang="en-US" b="1" dirty="0">
              <a:latin typeface="Helvetica" charset="0"/>
            </a:endParaRPr>
          </a:p>
          <a:p>
            <a:pPr lvl="2">
              <a:buFont typeface="Arial" charset="0"/>
              <a:buChar char="•"/>
              <a:defRPr/>
            </a:pPr>
            <a:endParaRPr lang="en-US" altLang="en-US" b="1" dirty="0">
              <a:latin typeface="Helvetica" charset="0"/>
            </a:endParaRPr>
          </a:p>
          <a:p>
            <a:pPr lvl="2">
              <a:buFont typeface="Arial" charset="0"/>
              <a:buChar char="•"/>
              <a:defRPr/>
            </a:pPr>
            <a:endParaRPr lang="en-US" altLang="en-US" dirty="0">
              <a:latin typeface="Helvetica" charset="0"/>
            </a:endParaRPr>
          </a:p>
          <a:p>
            <a:pPr lvl="2">
              <a:buFont typeface="Arial" charset="0"/>
              <a:buChar char="•"/>
              <a:defRPr/>
            </a:pPr>
            <a:endParaRPr lang="en-US" altLang="en-US" dirty="0">
              <a:latin typeface="Helvetica" charset="0"/>
            </a:endParaRPr>
          </a:p>
          <a:p>
            <a:pPr marL="0" indent="0">
              <a:buNone/>
              <a:defRPr/>
            </a:pPr>
            <a:endParaRPr lang="en-US" altLang="en-US" sz="2100" dirty="0">
              <a:latin typeface="Helvetica" charset="0"/>
            </a:endParaRPr>
          </a:p>
          <a:p>
            <a:pPr marL="0" indent="0">
              <a:buNone/>
              <a:defRPr/>
            </a:pPr>
            <a:endParaRPr lang="en-US" altLang="en-US" dirty="0">
              <a:latin typeface="Helvetica" charset="0"/>
            </a:endParaRPr>
          </a:p>
          <a:p>
            <a:pPr marL="342900" lvl="1" indent="0">
              <a:buNone/>
              <a:defRPr/>
            </a:pPr>
            <a:endParaRPr lang="en-US" altLang="en-US" dirty="0">
              <a:latin typeface="Helvetica" charset="0"/>
            </a:endParaRPr>
          </a:p>
        </p:txBody>
      </p:sp>
      <p:sp>
        <p:nvSpPr>
          <p:cNvPr id="13316" name="Slide Number Placeholder 1">
            <a:extLst>
              <a:ext uri="{FF2B5EF4-FFF2-40B4-BE49-F238E27FC236}">
                <a16:creationId xmlns:a16="http://schemas.microsoft.com/office/drawing/2014/main" id="{6408EE1E-4323-4840-8D68-8A8E5711D06D}"/>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6F1127B6-7900-4894-AA51-1C716185EA21}" type="slidenum">
              <a:rPr lang="en-US" altLang="en-US" smtClean="0"/>
              <a:pPr/>
              <a:t>8</a:t>
            </a:fld>
            <a:endParaRPr lang="en-US" altLang="en-US" sz="750">
              <a:solidFill>
                <a:srgbClr val="95B3D7"/>
              </a:solidFill>
            </a:endParaRPr>
          </a:p>
        </p:txBody>
      </p:sp>
      <p:pic>
        <p:nvPicPr>
          <p:cNvPr id="13317" name="Picture 2" descr="C:\Users\Bates\AppData\Local\Microsoft\Windows\INetCache\IE\FLZ38MRU\Owl_reading[1].gif">
            <a:extLst>
              <a:ext uri="{FF2B5EF4-FFF2-40B4-BE49-F238E27FC236}">
                <a16:creationId xmlns:a16="http://schemas.microsoft.com/office/drawing/2014/main" id="{8D0D128E-E921-4E35-A099-265D4405C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941" y="2571750"/>
            <a:ext cx="1733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C:\Users\Bates\AppData\Local\Microsoft\Windows\INetCache\IE\7DY64RZJ\socialmedia_marketing[1].jpg">
            <a:extLst>
              <a:ext uri="{FF2B5EF4-FFF2-40B4-BE49-F238E27FC236}">
                <a16:creationId xmlns:a16="http://schemas.microsoft.com/office/drawing/2014/main" id="{FBCE4681-79D8-4F68-9E8D-127A665F2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094" y="876299"/>
            <a:ext cx="1840706" cy="184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3">
            <a:extLst>
              <a:ext uri="{FF2B5EF4-FFF2-40B4-BE49-F238E27FC236}">
                <a16:creationId xmlns:a16="http://schemas.microsoft.com/office/drawing/2014/main" id="{00F971FC-5979-4F2C-86F4-4AED0613DE49}"/>
              </a:ext>
            </a:extLst>
          </p:cNvPr>
          <p:cNvSpPr>
            <a:spLocks noGrp="1"/>
          </p:cNvSpPr>
          <p:nvPr>
            <p:ph idx="1"/>
          </p:nvPr>
        </p:nvSpPr>
        <p:spPr>
          <a:xfrm>
            <a:off x="2208472" y="485803"/>
            <a:ext cx="6563389" cy="2659856"/>
          </a:xfrm>
        </p:spPr>
        <p:txBody>
          <a:bodyPr/>
          <a:lstStyle/>
          <a:p>
            <a:pPr marL="0" indent="0" algn="ctr">
              <a:buNone/>
              <a:defRPr/>
            </a:pPr>
            <a:r>
              <a:rPr lang="en-US" dirty="0">
                <a:solidFill>
                  <a:srgbClr val="FF0000"/>
                </a:solidFill>
              </a:rPr>
              <a:t>STEPS TO BECOMING A GOOD LEADER</a:t>
            </a:r>
          </a:p>
          <a:p>
            <a:pPr>
              <a:buFont typeface="+mj-lt"/>
              <a:buAutoNum type="arabicPeriod"/>
              <a:defRPr/>
            </a:pPr>
            <a:r>
              <a:rPr lang="en-US" dirty="0"/>
              <a:t>Set a goal</a:t>
            </a:r>
          </a:p>
          <a:p>
            <a:pPr>
              <a:buFont typeface="+mj-lt"/>
              <a:buAutoNum type="arabicPeriod"/>
              <a:defRPr/>
            </a:pPr>
            <a:r>
              <a:rPr lang="en-US" dirty="0"/>
              <a:t>Take the initiative</a:t>
            </a:r>
          </a:p>
          <a:p>
            <a:pPr>
              <a:buFont typeface="+mj-lt"/>
              <a:buAutoNum type="arabicPeriod"/>
              <a:defRPr/>
            </a:pPr>
            <a:r>
              <a:rPr lang="en-US" dirty="0"/>
              <a:t>Be cooperative</a:t>
            </a:r>
          </a:p>
          <a:p>
            <a:pPr>
              <a:buFont typeface="+mj-lt"/>
              <a:buAutoNum type="arabicPeriod"/>
              <a:defRPr/>
            </a:pPr>
            <a:r>
              <a:rPr lang="en-US" dirty="0"/>
              <a:t>Communicate effectively</a:t>
            </a:r>
          </a:p>
          <a:p>
            <a:pPr>
              <a:buFont typeface="+mj-lt"/>
              <a:buAutoNum type="arabicPeriod"/>
              <a:defRPr/>
            </a:pPr>
            <a:r>
              <a:rPr lang="en-US" dirty="0"/>
              <a:t>Show sympathy</a:t>
            </a:r>
          </a:p>
          <a:p>
            <a:pPr>
              <a:buFont typeface="+mj-lt"/>
              <a:buAutoNum type="arabicPeriod"/>
              <a:defRPr/>
            </a:pPr>
            <a:r>
              <a:rPr lang="en-US" dirty="0"/>
              <a:t>Be creative and original</a:t>
            </a:r>
          </a:p>
          <a:p>
            <a:pPr>
              <a:buFont typeface="+mj-lt"/>
              <a:buAutoNum type="arabicPeriod"/>
              <a:defRPr/>
            </a:pPr>
            <a:r>
              <a:rPr lang="en-US" dirty="0"/>
              <a:t>Be of service</a:t>
            </a:r>
          </a:p>
          <a:p>
            <a:pPr>
              <a:buFont typeface="+mj-lt"/>
              <a:buAutoNum type="arabicPeriod"/>
              <a:defRPr/>
            </a:pPr>
            <a:r>
              <a:rPr lang="en-US" dirty="0"/>
              <a:t>Inspire others</a:t>
            </a:r>
          </a:p>
          <a:p>
            <a:pPr marL="0" indent="0">
              <a:buNone/>
              <a:defRPr/>
            </a:pPr>
            <a:endParaRPr lang="en-US" sz="1500" dirty="0"/>
          </a:p>
          <a:p>
            <a:pPr marL="0" indent="0">
              <a:buNone/>
              <a:defRPr/>
            </a:pPr>
            <a:endParaRPr lang="en-US" sz="1350" dirty="0"/>
          </a:p>
          <a:p>
            <a:pPr>
              <a:buFont typeface="Arial" charset="0"/>
              <a:buChar char="•"/>
              <a:defRPr/>
            </a:pPr>
            <a:endParaRPr lang="en-US" sz="1350" dirty="0"/>
          </a:p>
          <a:p>
            <a:pPr>
              <a:buFont typeface="Arial" charset="0"/>
              <a:buChar char="•"/>
              <a:defRPr/>
            </a:pPr>
            <a:endParaRPr lang="en-US" sz="1350" dirty="0"/>
          </a:p>
          <a:p>
            <a:pPr lvl="2">
              <a:buFont typeface="Arial" charset="0"/>
              <a:buChar char="•"/>
              <a:defRPr/>
            </a:pPr>
            <a:endParaRPr lang="en-US" altLang="en-US" b="1" dirty="0">
              <a:latin typeface="Helvetica" charset="0"/>
            </a:endParaRPr>
          </a:p>
          <a:p>
            <a:pPr lvl="2">
              <a:buFont typeface="Arial" charset="0"/>
              <a:buChar char="•"/>
              <a:defRPr/>
            </a:pPr>
            <a:endParaRPr lang="en-US" altLang="en-US" b="1" dirty="0">
              <a:latin typeface="Helvetica" charset="0"/>
            </a:endParaRPr>
          </a:p>
          <a:p>
            <a:pPr lvl="2">
              <a:buFont typeface="Arial" charset="0"/>
              <a:buChar char="•"/>
              <a:defRPr/>
            </a:pPr>
            <a:endParaRPr lang="en-US" altLang="en-US" dirty="0">
              <a:latin typeface="Helvetica" charset="0"/>
            </a:endParaRPr>
          </a:p>
          <a:p>
            <a:pPr lvl="2">
              <a:buFont typeface="Arial" charset="0"/>
              <a:buChar char="•"/>
              <a:defRPr/>
            </a:pPr>
            <a:endParaRPr lang="en-US" altLang="en-US" dirty="0">
              <a:latin typeface="Helvetica" charset="0"/>
            </a:endParaRPr>
          </a:p>
          <a:p>
            <a:pPr marL="0" indent="0">
              <a:buNone/>
              <a:defRPr/>
            </a:pPr>
            <a:endParaRPr lang="en-US" altLang="en-US" sz="2100" dirty="0">
              <a:latin typeface="Helvetica" charset="0"/>
            </a:endParaRPr>
          </a:p>
          <a:p>
            <a:pPr marL="0" indent="0">
              <a:buNone/>
              <a:defRPr/>
            </a:pPr>
            <a:endParaRPr lang="en-US" altLang="en-US" dirty="0">
              <a:latin typeface="Helvetica" charset="0"/>
            </a:endParaRPr>
          </a:p>
          <a:p>
            <a:pPr marL="342900" lvl="1" indent="0">
              <a:buNone/>
              <a:defRPr/>
            </a:pPr>
            <a:endParaRPr lang="en-US" altLang="en-US" dirty="0">
              <a:latin typeface="Helvetica" charset="0"/>
            </a:endParaRPr>
          </a:p>
        </p:txBody>
      </p:sp>
      <p:sp>
        <p:nvSpPr>
          <p:cNvPr id="14340" name="Slide Number Placeholder 1">
            <a:extLst>
              <a:ext uri="{FF2B5EF4-FFF2-40B4-BE49-F238E27FC236}">
                <a16:creationId xmlns:a16="http://schemas.microsoft.com/office/drawing/2014/main" id="{A758A38E-BF17-4332-871F-C58113A16DD2}"/>
              </a:ext>
            </a:extLst>
          </p:cNvPr>
          <p:cNvSpPr>
            <a:spLocks noGrp="1"/>
          </p:cNvSpPr>
          <p:nvPr>
            <p:ph type="sldNum" sz="quarter" idx="10"/>
          </p:nvPr>
        </p:nvSpPr>
        <p:spPr bwMode="auto">
          <a:xfrm>
            <a:off x="8686800" y="6508750"/>
            <a:ext cx="4127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b="1" kern="1200">
                <a:solidFill>
                  <a:srgbClr val="95B3D7"/>
                </a:solidFill>
                <a:latin typeface="Helvetica"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fld id="{6F1127B6-7900-4894-AA51-1C716185EA21}" type="slidenum">
              <a:rPr lang="en-US" altLang="en-US" smtClean="0"/>
              <a:pPr/>
              <a:t>9</a:t>
            </a:fld>
            <a:endParaRPr lang="en-US" altLang="en-US" sz="750">
              <a:solidFill>
                <a:srgbClr val="95B3D7"/>
              </a:solidFill>
            </a:endParaRPr>
          </a:p>
        </p:txBody>
      </p:sp>
      <p:pic>
        <p:nvPicPr>
          <p:cNvPr id="14341" name="Picture 4" descr="C:\Users\Bates\AppData\Local\Microsoft\Windows\INetCache\IE\A8LP94JF\4312720655_a86643fb66[1].jpg">
            <a:extLst>
              <a:ext uri="{FF2B5EF4-FFF2-40B4-BE49-F238E27FC236}">
                <a16:creationId xmlns:a16="http://schemas.microsoft.com/office/drawing/2014/main" id="{A1E97E34-6D2B-4B89-9DFD-7039370311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740" y="1266355"/>
            <a:ext cx="1612106" cy="168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0E6ACE4196CA4DB2F6917A1188FD6F" ma:contentTypeVersion="0" ma:contentTypeDescription="Create a new document." ma:contentTypeScope="" ma:versionID="22d533352c78d575e7b335260539a0b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0586E4-F2FD-4A4C-AA7C-64088D393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CC9ECE8-F624-48FD-AA71-762490BB75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323</TotalTime>
  <Words>803</Words>
  <Application>Microsoft Office PowerPoint</Application>
  <PresentationFormat>On-screen Show (16:9)</PresentationFormat>
  <Paragraphs>155</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Adobe Garamond Pro</vt:lpstr>
      <vt:lpstr>Adobe Garamond Pro Bold</vt:lpstr>
      <vt:lpstr>Arial</vt:lpstr>
      <vt:lpstr>Calibri</vt:lpstr>
      <vt:lpstr>Helvetica</vt:lpstr>
      <vt:lpstr>Wingdings</vt:lpstr>
      <vt:lpstr>Office Theme</vt:lpstr>
      <vt:lpstr>PART 6  – THINKING ABOUT A LEADERSHIP POSITION  GUIDE TO THE AMERICAN LEGION AUXILIARY DEPARTMENT OF OHIO  LEADERSHIP  </vt:lpstr>
      <vt:lpstr>Mini Courses Provided</vt:lpstr>
      <vt:lpstr>MISSION &amp; VISION STATEMENT</vt:lpstr>
      <vt:lpstr>Setting the Example</vt:lpstr>
      <vt:lpstr>PowerPoint Presentation</vt:lpstr>
      <vt:lpstr>LET’S BUILD A LEADER</vt:lpstr>
      <vt:lpstr> YOUR RESOURCES TO ASSIST IN YOUR DECISION </vt:lpstr>
      <vt:lpstr> YOUR RESOURCES TO CURRENT EVENTS WITHIN OUR ORGANIZATION</vt:lpstr>
      <vt:lpstr>PowerPoint Presentation</vt:lpstr>
      <vt:lpstr> FACING FACTS</vt:lpstr>
      <vt:lpstr>PowerPoint Presentation</vt:lpstr>
      <vt:lpstr>PowerPoint Presentation</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Pamela Bates</cp:lastModifiedBy>
  <cp:revision>40</cp:revision>
  <cp:lastPrinted>2021-04-19T15:09:17Z</cp:lastPrinted>
  <dcterms:created xsi:type="dcterms:W3CDTF">2011-01-20T16:20:29Z</dcterms:created>
  <dcterms:modified xsi:type="dcterms:W3CDTF">2021-08-18T20:57:45Z</dcterms:modified>
</cp:coreProperties>
</file>