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notesMasterIdLst>
    <p:notesMasterId r:id="rId23"/>
  </p:notesMasterIdLst>
  <p:handoutMasterIdLst>
    <p:handoutMasterId r:id="rId24"/>
  </p:handoutMasterIdLst>
  <p:sldIdLst>
    <p:sldId id="265" r:id="rId4"/>
    <p:sldId id="258" r:id="rId5"/>
    <p:sldId id="267" r:id="rId6"/>
    <p:sldId id="266" r:id="rId7"/>
    <p:sldId id="264" r:id="rId8"/>
    <p:sldId id="259" r:id="rId9"/>
    <p:sldId id="387" r:id="rId10"/>
    <p:sldId id="260" r:id="rId11"/>
    <p:sldId id="261" r:id="rId12"/>
    <p:sldId id="409" r:id="rId13"/>
    <p:sldId id="412" r:id="rId14"/>
    <p:sldId id="410" r:id="rId15"/>
    <p:sldId id="414" r:id="rId16"/>
    <p:sldId id="415" r:id="rId17"/>
    <p:sldId id="417" r:id="rId18"/>
    <p:sldId id="411" r:id="rId19"/>
    <p:sldId id="418" r:id="rId20"/>
    <p:sldId id="416" r:id="rId21"/>
    <p:sldId id="386" r:id="rId22"/>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5A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26"/>
    <p:restoredTop sz="94694"/>
  </p:normalViewPr>
  <p:slideViewPr>
    <p:cSldViewPr snapToGrid="0" snapToObjects="1">
      <p:cViewPr varScale="1">
        <p:scale>
          <a:sx n="90" d="100"/>
          <a:sy n="90" d="100"/>
        </p:scale>
        <p:origin x="954" y="78"/>
      </p:cViewPr>
      <p:guideLst>
        <p:guide orient="horz" pos="1620"/>
        <p:guide pos="2880"/>
      </p:guideLst>
    </p:cSldViewPr>
  </p:slideViewPr>
  <p:notesTextViewPr>
    <p:cViewPr>
      <p:scale>
        <a:sx n="100" d="100"/>
        <a:sy n="100" d="100"/>
      </p:scale>
      <p:origin x="0" y="0"/>
    </p:cViewPr>
  </p:notesTextViewPr>
  <p:sorterViewPr>
    <p:cViewPr>
      <p:scale>
        <a:sx n="102" d="100"/>
        <a:sy n="102" d="100"/>
      </p:scale>
      <p:origin x="0" y="0"/>
    </p:cViewPr>
  </p:sorterViewPr>
  <p:notesViewPr>
    <p:cSldViewPr snapToGrid="0" snapToObjects="1">
      <p:cViewPr varScale="1">
        <p:scale>
          <a:sx n="97" d="100"/>
          <a:sy n="97" d="100"/>
        </p:scale>
        <p:origin x="312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B09D46E-8C1E-D249-BD03-E0ABC6331A8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5B8C4DBA-B0A6-E940-977C-3CFD3FF9FC4A}"/>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51173524-907D-F148-B752-E83A3836C398}" type="datetime1">
              <a:rPr lang="en-US" altLang="en-US" smtClean="0"/>
              <a:t>8/15/2021</a:t>
            </a:fld>
            <a:endParaRPr lang="en-US" altLang="en-US"/>
          </a:p>
        </p:txBody>
      </p:sp>
      <p:sp>
        <p:nvSpPr>
          <p:cNvPr id="4" name="Footer Placeholder 3">
            <a:extLst>
              <a:ext uri="{FF2B5EF4-FFF2-40B4-BE49-F238E27FC236}">
                <a16:creationId xmlns:a16="http://schemas.microsoft.com/office/drawing/2014/main" id="{C28C4A4D-1CCD-2E41-8966-C628F54E4DB7}"/>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F7A27B19-0868-AF45-AFA7-66211085A2D8}"/>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81194C48-C4A5-EE42-8D9F-CBC71AA5CD99}"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721F20A-95EE-CC41-9A7C-6A9EC1D059C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CB7CF04A-F526-444E-A951-75D1568560DD}"/>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C574A509-53BB-4C4C-B866-F5E07BCEC399}" type="datetime1">
              <a:rPr lang="en-US" altLang="en-US" smtClean="0"/>
              <a:t>8/15/2021</a:t>
            </a:fld>
            <a:endParaRPr lang="en-US" altLang="en-US"/>
          </a:p>
        </p:txBody>
      </p:sp>
      <p:sp>
        <p:nvSpPr>
          <p:cNvPr id="4" name="Slide Image Placeholder 3">
            <a:extLst>
              <a:ext uri="{FF2B5EF4-FFF2-40B4-BE49-F238E27FC236}">
                <a16:creationId xmlns:a16="http://schemas.microsoft.com/office/drawing/2014/main" id="{A4D36042-F901-8745-B15F-E8E68DADE3B9}"/>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496CB49B-11B7-9641-BCB6-48CDE568C98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D714878-5AEF-9343-B1DB-0B8A459DADE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198C36E1-E68E-AE48-9941-9B19933193F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989E114-64B6-0445-8537-E2164C6926DB}"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2408176" y="0"/>
            <a:ext cx="6278624" cy="1582693"/>
          </a:xfrm>
          <a:prstGeom prst="rect">
            <a:avLst/>
          </a:prstGeom>
        </p:spPr>
        <p:txBody>
          <a:bodyPr rtlCol="0">
            <a:noAutofit/>
          </a:bodyPr>
          <a:lstStyle>
            <a:lvl1pPr>
              <a:defRPr sz="4000">
                <a:solidFill>
                  <a:srgbClr val="145A9B"/>
                </a:solidFill>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27A4B1F3-4E48-E444-AF16-EB9C4BF0559A}"/>
              </a:ext>
            </a:extLst>
          </p:cNvPr>
          <p:cNvSpPr>
            <a:spLocks noGrp="1"/>
          </p:cNvSpPr>
          <p:nvPr>
            <p:ph type="sldNum" sz="quarter" idx="10"/>
          </p:nvPr>
        </p:nvSpPr>
        <p:spPr/>
        <p:txBody>
          <a:bodyPr/>
          <a:lstStyle/>
          <a:p>
            <a:fld id="{DA395637-C3C3-F248-B132-17E6A5DC3774}" type="slidenum">
              <a:rPr lang="en-US" altLang="en-US" smtClean="0"/>
              <a:pPr/>
              <a:t>‹#›</a:t>
            </a:fld>
            <a:endParaRPr lang="en-US" altLang="en-US" dirty="0"/>
          </a:p>
        </p:txBody>
      </p:sp>
    </p:spTree>
    <p:extLst>
      <p:ext uri="{BB962C8B-B14F-4D97-AF65-F5344CB8AC3E}">
        <p14:creationId xmlns:p14="http://schemas.microsoft.com/office/powerpoint/2010/main" val="1292757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oppy">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2408176" y="0"/>
            <a:ext cx="6278624" cy="1582693"/>
          </a:xfrm>
          <a:prstGeom prst="rect">
            <a:avLst/>
          </a:prstGeom>
        </p:spPr>
        <p:txBody>
          <a:bodyPr rtlCol="0">
            <a:noAutofit/>
          </a:bodyPr>
          <a:lstStyle>
            <a:lvl1pPr>
              <a:defRPr sz="4000">
                <a:solidFill>
                  <a:srgbClr val="145A9B"/>
                </a:solidFill>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27A4B1F3-4E48-E444-AF16-EB9C4BF0559A}"/>
              </a:ext>
            </a:extLst>
          </p:cNvPr>
          <p:cNvSpPr>
            <a:spLocks noGrp="1"/>
          </p:cNvSpPr>
          <p:nvPr>
            <p:ph type="sldNum" sz="quarter" idx="10"/>
          </p:nvPr>
        </p:nvSpPr>
        <p:spPr/>
        <p:txBody>
          <a:bodyPr/>
          <a:lstStyle/>
          <a:p>
            <a:fld id="{DA395637-C3C3-F248-B132-17E6A5DC3774}" type="slidenum">
              <a:rPr lang="en-US" altLang="en-US" smtClean="0"/>
              <a:pPr/>
              <a:t>‹#›</a:t>
            </a:fld>
            <a:endParaRPr lang="en-US" altLang="en-US" dirty="0"/>
          </a:p>
        </p:txBody>
      </p:sp>
      <p:pic>
        <p:nvPicPr>
          <p:cNvPr id="6" name="Picture 5" descr="A purple circle with a black circle&#10;&#10;Description automatically generated with low confidence">
            <a:extLst>
              <a:ext uri="{FF2B5EF4-FFF2-40B4-BE49-F238E27FC236}">
                <a16:creationId xmlns:a16="http://schemas.microsoft.com/office/drawing/2014/main" id="{2D42129B-1002-8945-9B64-513BF88D87EE}"/>
              </a:ext>
            </a:extLst>
          </p:cNvPr>
          <p:cNvPicPr>
            <a:picLocks noChangeAspect="1"/>
          </p:cNvPicPr>
          <p:nvPr userDrawn="1"/>
        </p:nvPicPr>
        <p:blipFill>
          <a:blip r:embed="rId2"/>
          <a:stretch>
            <a:fillRect/>
          </a:stretch>
        </p:blipFill>
        <p:spPr>
          <a:xfrm>
            <a:off x="7001585" y="3412273"/>
            <a:ext cx="1397761" cy="1359984"/>
          </a:xfrm>
          <a:prstGeom prst="rect">
            <a:avLst/>
          </a:prstGeom>
        </p:spPr>
      </p:pic>
    </p:spTree>
    <p:extLst>
      <p:ext uri="{BB962C8B-B14F-4D97-AF65-F5344CB8AC3E}">
        <p14:creationId xmlns:p14="http://schemas.microsoft.com/office/powerpoint/2010/main" val="169563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oppy Pin">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2408176" y="0"/>
            <a:ext cx="6278624" cy="1582693"/>
          </a:xfrm>
          <a:prstGeom prst="rect">
            <a:avLst/>
          </a:prstGeom>
        </p:spPr>
        <p:txBody>
          <a:bodyPr rtlCol="0">
            <a:noAutofit/>
          </a:bodyPr>
          <a:lstStyle>
            <a:lvl1pPr>
              <a:defRPr sz="4000">
                <a:solidFill>
                  <a:srgbClr val="145A9B"/>
                </a:solidFill>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27A4B1F3-4E48-E444-AF16-EB9C4BF0559A}"/>
              </a:ext>
            </a:extLst>
          </p:cNvPr>
          <p:cNvSpPr>
            <a:spLocks noGrp="1"/>
          </p:cNvSpPr>
          <p:nvPr>
            <p:ph type="sldNum" sz="quarter" idx="10"/>
          </p:nvPr>
        </p:nvSpPr>
        <p:spPr/>
        <p:txBody>
          <a:bodyPr/>
          <a:lstStyle/>
          <a:p>
            <a:fld id="{DA395637-C3C3-F248-B132-17E6A5DC3774}" type="slidenum">
              <a:rPr lang="en-US" altLang="en-US" smtClean="0"/>
              <a:pPr/>
              <a:t>‹#›</a:t>
            </a:fld>
            <a:endParaRPr lang="en-US" altLang="en-US" dirty="0"/>
          </a:p>
        </p:txBody>
      </p:sp>
      <p:pic>
        <p:nvPicPr>
          <p:cNvPr id="4" name="Picture 3" descr="Logo&#10;&#10;Description automatically generated">
            <a:extLst>
              <a:ext uri="{FF2B5EF4-FFF2-40B4-BE49-F238E27FC236}">
                <a16:creationId xmlns:a16="http://schemas.microsoft.com/office/drawing/2014/main" id="{3C7C414B-EE49-CA47-9E0E-CD5AE196D1BA}"/>
              </a:ext>
            </a:extLst>
          </p:cNvPr>
          <p:cNvPicPr>
            <a:picLocks noChangeAspect="1"/>
          </p:cNvPicPr>
          <p:nvPr userDrawn="1"/>
        </p:nvPicPr>
        <p:blipFill>
          <a:blip r:embed="rId2"/>
          <a:stretch>
            <a:fillRect/>
          </a:stretch>
        </p:blipFill>
        <p:spPr>
          <a:xfrm>
            <a:off x="7031929" y="3412272"/>
            <a:ext cx="1359985" cy="1359985"/>
          </a:xfrm>
          <a:prstGeom prst="rect">
            <a:avLst/>
          </a:prstGeom>
        </p:spPr>
      </p:pic>
    </p:spTree>
    <p:extLst>
      <p:ext uri="{BB962C8B-B14F-4D97-AF65-F5344CB8AC3E}">
        <p14:creationId xmlns:p14="http://schemas.microsoft.com/office/powerpoint/2010/main" val="644065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5521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2408178" y="1200151"/>
            <a:ext cx="3002023"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610154" y="1200151"/>
            <a:ext cx="3076647"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3068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410042" y="1259706"/>
            <a:ext cx="2967346"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2410042" y="1739528"/>
            <a:ext cx="2967346"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680156" y="1259706"/>
            <a:ext cx="300664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680156" y="1739528"/>
            <a:ext cx="300664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3677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04406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5058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2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242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42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24911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CD640F9-114A-C645-8837-27AA5A949C6B}"/>
              </a:ext>
            </a:extLst>
          </p:cNvPr>
          <p:cNvSpPr>
            <a:spLocks noChangeArrowheads="1"/>
          </p:cNvSpPr>
          <p:nvPr userDrawn="1"/>
        </p:nvSpPr>
        <p:spPr bwMode="auto">
          <a:xfrm>
            <a:off x="-14288" y="0"/>
            <a:ext cx="2098676" cy="5156200"/>
          </a:xfrm>
          <a:prstGeom prst="rect">
            <a:avLst/>
          </a:prstGeom>
          <a:solidFill>
            <a:schemeClr val="bg1"/>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1028" name="Title Placeholder 1">
            <a:extLst>
              <a:ext uri="{FF2B5EF4-FFF2-40B4-BE49-F238E27FC236}">
                <a16:creationId xmlns:a16="http://schemas.microsoft.com/office/drawing/2014/main" id="{A26F371E-655F-8647-9942-A302D3D791B3}"/>
              </a:ext>
            </a:extLst>
          </p:cNvPr>
          <p:cNvSpPr>
            <a:spLocks noGrp="1"/>
          </p:cNvSpPr>
          <p:nvPr>
            <p:ph type="title"/>
          </p:nvPr>
        </p:nvSpPr>
        <p:spPr bwMode="auto">
          <a:xfrm>
            <a:off x="2408238" y="206375"/>
            <a:ext cx="6202362"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Text Placeholder 2">
            <a:extLst>
              <a:ext uri="{FF2B5EF4-FFF2-40B4-BE49-F238E27FC236}">
                <a16:creationId xmlns:a16="http://schemas.microsoft.com/office/drawing/2014/main" id="{71B65ED1-CF76-C94E-9EE0-47EBB3B85A6C}"/>
              </a:ext>
            </a:extLst>
          </p:cNvPr>
          <p:cNvSpPr>
            <a:spLocks noGrp="1"/>
          </p:cNvSpPr>
          <p:nvPr>
            <p:ph type="body" idx="1"/>
          </p:nvPr>
        </p:nvSpPr>
        <p:spPr bwMode="auto">
          <a:xfrm>
            <a:off x="2408238" y="1200150"/>
            <a:ext cx="6278562"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6" name="Slide Number Placeholder 5">
            <a:extLst>
              <a:ext uri="{FF2B5EF4-FFF2-40B4-BE49-F238E27FC236}">
                <a16:creationId xmlns:a16="http://schemas.microsoft.com/office/drawing/2014/main" id="{BB7FDB62-32E9-DD4D-96AF-D9FB66D94E3C}"/>
              </a:ext>
            </a:extLst>
          </p:cNvPr>
          <p:cNvSpPr>
            <a:spLocks noGrp="1"/>
          </p:cNvSpPr>
          <p:nvPr>
            <p:ph type="sldNum" sz="quarter" idx="4"/>
          </p:nvPr>
        </p:nvSpPr>
        <p:spPr>
          <a:xfrm>
            <a:off x="8731250" y="5297170"/>
            <a:ext cx="412750" cy="273050"/>
          </a:xfrm>
          <a:prstGeom prst="rect">
            <a:avLst/>
          </a:prstGeom>
        </p:spPr>
        <p:txBody>
          <a:bodyPr vert="horz" wrap="square" lIns="91440" tIns="45720" rIns="91440" bIns="45720" numCol="1" anchor="ctr" anchorCtr="0" compatLnSpc="1">
            <a:prstTxWarp prst="textNoShape">
              <a:avLst/>
            </a:prstTxWarp>
          </a:bodyPr>
          <a:lstStyle>
            <a:lvl1pPr algn="r">
              <a:defRPr sz="1000" b="1">
                <a:solidFill>
                  <a:srgbClr val="145A9B"/>
                </a:solidFill>
                <a:latin typeface="Helvetica" pitchFamily="2" charset="0"/>
              </a:defRPr>
            </a:lvl1pPr>
          </a:lstStyle>
          <a:p>
            <a:fld id="{DA395637-C3C3-F248-B132-17E6A5DC3774}" type="slidenum">
              <a:rPr lang="en-US" altLang="en-US" smtClean="0"/>
              <a:pPr/>
              <a:t>‹#›</a:t>
            </a:fld>
            <a:endParaRPr lang="en-US" altLang="en-US" dirty="0"/>
          </a:p>
        </p:txBody>
      </p:sp>
      <p:sp>
        <p:nvSpPr>
          <p:cNvPr id="17" name="Rectangle 16">
            <a:extLst>
              <a:ext uri="{FF2B5EF4-FFF2-40B4-BE49-F238E27FC236}">
                <a16:creationId xmlns:a16="http://schemas.microsoft.com/office/drawing/2014/main" id="{DB6BBBC9-60D3-DA47-9ED3-6087CB5343DD}"/>
              </a:ext>
            </a:extLst>
          </p:cNvPr>
          <p:cNvSpPr/>
          <p:nvPr userDrawn="1"/>
        </p:nvSpPr>
        <p:spPr>
          <a:xfrm flipV="1">
            <a:off x="2089150" y="0"/>
            <a:ext cx="44450" cy="5143500"/>
          </a:xfrm>
          <a:prstGeom prst="rect">
            <a:avLst/>
          </a:prstGeom>
          <a:solidFill>
            <a:srgbClr val="CF003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2" name="Picture 10">
            <a:extLst>
              <a:ext uri="{FF2B5EF4-FFF2-40B4-BE49-F238E27FC236}">
                <a16:creationId xmlns:a16="http://schemas.microsoft.com/office/drawing/2014/main" id="{E4DBA46A-A8C7-B84C-A3E7-0376897B0B95}"/>
              </a:ext>
            </a:extLst>
          </p:cNvPr>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280988" y="79375"/>
            <a:ext cx="1481137" cy="148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id="{7CF449A5-85DE-714C-80C0-C7658A092655}"/>
              </a:ext>
            </a:extLst>
          </p:cNvPr>
          <p:cNvPicPr>
            <a:picLocks noChangeAspect="1"/>
          </p:cNvPicPr>
          <p:nvPr userDrawn="1"/>
        </p:nvPicPr>
        <p:blipFill>
          <a:blip r:embed="rId12"/>
          <a:stretch>
            <a:fillRect/>
          </a:stretch>
        </p:blipFill>
        <p:spPr>
          <a:xfrm>
            <a:off x="2178050" y="4662564"/>
            <a:ext cx="6965950" cy="392951"/>
          </a:xfrm>
          <a:prstGeom prst="rect">
            <a:avLst/>
          </a:prstGeom>
        </p:spPr>
      </p:pic>
      <p:sp>
        <p:nvSpPr>
          <p:cNvPr id="11" name="Slide Number Placeholder 3">
            <a:extLst>
              <a:ext uri="{FF2B5EF4-FFF2-40B4-BE49-F238E27FC236}">
                <a16:creationId xmlns:a16="http://schemas.microsoft.com/office/drawing/2014/main" id="{81DB29B1-B570-2941-A5D8-3D312B0E4FF4}"/>
              </a:ext>
            </a:extLst>
          </p:cNvPr>
          <p:cNvSpPr txBox="1">
            <a:spLocks/>
          </p:cNvSpPr>
          <p:nvPr userDrawn="1"/>
        </p:nvSpPr>
        <p:spPr bwMode="auto">
          <a:xfrm>
            <a:off x="8729560" y="4888603"/>
            <a:ext cx="414440" cy="24174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1pPr>
            <a:lvl2pPr marL="742950" indent="-285750"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2pPr>
            <a:lvl3pPr marL="1143000" indent="-228600"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3pPr>
            <a:lvl4pPr marL="1600200" indent="-228600"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4pPr>
            <a:lvl5pPr marL="2057400" indent="-228600"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5pPr>
            <a:lvl6pPr marL="2514600" indent="-228600" algn="l" defTabSz="406400" rtl="0" eaLnBrk="0" fontAlgn="base" latinLnBrk="0"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6pPr>
            <a:lvl7pPr marL="2971800" indent="-228600" algn="l" defTabSz="406400" rtl="0" eaLnBrk="0" fontAlgn="base" latinLnBrk="0"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7pPr>
            <a:lvl8pPr marL="3429000" indent="-228600" algn="l" defTabSz="406400" rtl="0" eaLnBrk="0" fontAlgn="base" latinLnBrk="0"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8pPr>
            <a:lvl9pPr marL="3886200" indent="-228600" algn="l" defTabSz="406400" rtl="0" eaLnBrk="0" fontAlgn="base" latinLnBrk="0"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9pPr>
          </a:lstStyle>
          <a:p>
            <a:pPr eaLnBrk="1" hangingPunct="1"/>
            <a:fld id="{13EC3D7B-228E-1042-821D-48C035114407}" type="slidenum">
              <a:rPr lang="en-US" altLang="en-US" sz="900" smtClean="0">
                <a:solidFill>
                  <a:srgbClr val="145A9B"/>
                </a:solidFill>
                <a:latin typeface="Helvetica" pitchFamily="2" charset="0"/>
              </a:rPr>
              <a:pPr eaLnBrk="1" hangingPunct="1"/>
              <a:t>‹#›</a:t>
            </a:fld>
            <a:endParaRPr lang="en-US" altLang="en-US" sz="900" dirty="0">
              <a:solidFill>
                <a:srgbClr val="145A9B"/>
              </a:solidFill>
              <a:latin typeface="Helvetica" pitchFamily="2" charset="0"/>
            </a:endParaRPr>
          </a:p>
        </p:txBody>
      </p:sp>
      <p:sp>
        <p:nvSpPr>
          <p:cNvPr id="2" name="Rectangle 1">
            <a:extLst>
              <a:ext uri="{FF2B5EF4-FFF2-40B4-BE49-F238E27FC236}">
                <a16:creationId xmlns:a16="http://schemas.microsoft.com/office/drawing/2014/main" id="{7434BBD9-B8A7-394E-9723-B6ED4AFD61AC}"/>
              </a:ext>
            </a:extLst>
          </p:cNvPr>
          <p:cNvSpPr/>
          <p:nvPr userDrawn="1"/>
        </p:nvSpPr>
        <p:spPr>
          <a:xfrm>
            <a:off x="263525" y="1639888"/>
            <a:ext cx="1543050" cy="830997"/>
          </a:xfrm>
          <a:prstGeom prst="rect">
            <a:avLst/>
          </a:prstGeom>
        </p:spPr>
        <p:txBody>
          <a:bodyPr wrap="square">
            <a:spAutoFit/>
          </a:bodyPr>
          <a:lstStyle/>
          <a:p>
            <a:pPr algn="ctr"/>
            <a:r>
              <a:rPr lang="en-US" sz="1200" b="1" i="1" dirty="0">
                <a:solidFill>
                  <a:srgbClr val="145A9B"/>
                </a:solidFill>
                <a:effectLst/>
                <a:latin typeface="Adobe Garamond Pro Bold" panose="02020502060506020403" pitchFamily="18" charset="77"/>
              </a:rPr>
              <a:t>A Community </a:t>
            </a:r>
            <a:br>
              <a:rPr lang="en-US" sz="1200" b="1" i="1" dirty="0">
                <a:solidFill>
                  <a:srgbClr val="145A9B"/>
                </a:solidFill>
                <a:effectLst/>
                <a:latin typeface="Adobe Garamond Pro Bold" panose="02020502060506020403" pitchFamily="18" charset="77"/>
              </a:rPr>
            </a:br>
            <a:r>
              <a:rPr lang="en-US" sz="1200" b="1" i="1" dirty="0">
                <a:solidFill>
                  <a:srgbClr val="145A9B"/>
                </a:solidFill>
                <a:effectLst/>
                <a:latin typeface="Adobe Garamond Pro Bold" panose="02020502060506020403" pitchFamily="18" charset="77"/>
              </a:rPr>
              <a:t>of Volunteers Serving Veterans, Military, </a:t>
            </a:r>
            <a:br>
              <a:rPr lang="en-US" sz="1200" b="1" i="1" dirty="0">
                <a:solidFill>
                  <a:srgbClr val="145A9B"/>
                </a:solidFill>
                <a:effectLst/>
                <a:latin typeface="Adobe Garamond Pro Bold" panose="02020502060506020403" pitchFamily="18" charset="77"/>
              </a:rPr>
            </a:br>
            <a:r>
              <a:rPr lang="en-US" sz="1200" b="1" i="1" dirty="0">
                <a:solidFill>
                  <a:srgbClr val="145A9B"/>
                </a:solidFill>
                <a:effectLst/>
                <a:latin typeface="Adobe Garamond Pro Bold" panose="02020502060506020403" pitchFamily="18" charset="77"/>
              </a:rPr>
              <a:t>and their Families</a:t>
            </a:r>
            <a:endParaRPr lang="en-US" sz="1200" dirty="0">
              <a:solidFill>
                <a:srgbClr val="145A9B"/>
              </a:solidFill>
              <a:effectLst/>
              <a:latin typeface="Adobe Garamond Pro" panose="02020502060506020403" pitchFamily="18" charset="77"/>
            </a:endParaRPr>
          </a:p>
        </p:txBody>
      </p:sp>
    </p:spTree>
  </p:cSld>
  <p:clrMap bg1="lt1" tx1="dk1" bg2="lt2" tx2="dk2" accent1="accent1" accent2="accent2" accent3="accent3" accent4="accent4" accent5="accent5" accent6="accent6" hlink="hlink" folHlink="folHlink"/>
  <p:sldLayoutIdLst>
    <p:sldLayoutId id="2147483689" r:id="rId1"/>
    <p:sldLayoutId id="2147483696" r:id="rId2"/>
    <p:sldLayoutId id="2147483697" r:id="rId3"/>
    <p:sldLayoutId id="2147483695" r:id="rId4"/>
    <p:sldLayoutId id="2147483690" r:id="rId5"/>
    <p:sldLayoutId id="2147483691" r:id="rId6"/>
    <p:sldLayoutId id="2147483692" r:id="rId7"/>
    <p:sldLayoutId id="2147483693" r:id="rId8"/>
    <p:sldLayoutId id="2147483694" r:id="rId9"/>
  </p:sldLayoutIdLst>
  <p:hf hdr="0" ftr="0" dt="0"/>
  <p:txStyles>
    <p:titleStyle>
      <a:lvl1pPr algn="l" defTabSz="457200" rtl="0" eaLnBrk="0" fontAlgn="base" hangingPunct="0">
        <a:spcBef>
          <a:spcPct val="0"/>
        </a:spcBef>
        <a:spcAft>
          <a:spcPct val="0"/>
        </a:spcAft>
        <a:defRPr sz="3200" b="1" kern="1200">
          <a:solidFill>
            <a:srgbClr val="145A9B"/>
          </a:solidFill>
          <a:latin typeface="Helvetica"/>
          <a:ea typeface="ＭＳ Ｐゴシック" charset="-128"/>
          <a:cs typeface="ＭＳ Ｐゴシック" charset="-128"/>
        </a:defRPr>
      </a:lvl1pPr>
      <a:lvl2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2pPr>
      <a:lvl3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3pPr>
      <a:lvl4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4pPr>
      <a:lvl5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5pPr>
      <a:lvl6pPr marL="4572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6pPr>
      <a:lvl7pPr marL="9144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7pPr>
      <a:lvl8pPr marL="13716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8pPr>
      <a:lvl9pPr marL="18288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400" b="1" kern="1200">
          <a:solidFill>
            <a:srgbClr val="145A9B"/>
          </a:solidFill>
          <a:latin typeface="Helvetica"/>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145A9B"/>
          </a:solidFill>
          <a:latin typeface="Helvetica"/>
          <a:ea typeface="ＭＳ Ｐゴシック" charset="-128"/>
          <a:cs typeface="ＭＳ Ｐゴシック" charset="0"/>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145A9B"/>
          </a:solidFill>
          <a:latin typeface="Helvetica"/>
          <a:ea typeface="ＭＳ Ｐゴシック" charset="-128"/>
          <a:cs typeface="ＭＳ Ｐゴシック"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1400" b="1" i="1" kern="1200">
          <a:solidFill>
            <a:srgbClr val="145A9B"/>
          </a:solidFill>
          <a:latin typeface="Helvetica"/>
          <a:ea typeface="ＭＳ Ｐゴシック" charset="-128"/>
          <a:cs typeface="ＭＳ Ｐゴシック"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1200" i="1" kern="1200">
          <a:solidFill>
            <a:srgbClr val="145A9B"/>
          </a:solidFill>
          <a:latin typeface="Helvetica"/>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8">
            <a:extLst>
              <a:ext uri="{FF2B5EF4-FFF2-40B4-BE49-F238E27FC236}">
                <a16:creationId xmlns:a16="http://schemas.microsoft.com/office/drawing/2014/main" id="{8A750212-E1AA-8F49-834F-AA834AD97BED}"/>
              </a:ext>
            </a:extLst>
          </p:cNvPr>
          <p:cNvSpPr>
            <a:spLocks noGrp="1"/>
          </p:cNvSpPr>
          <p:nvPr>
            <p:ph type="title"/>
          </p:nvPr>
        </p:nvSpPr>
        <p:spPr>
          <a:xfrm>
            <a:off x="2567726" y="1477925"/>
            <a:ext cx="6278562" cy="1582738"/>
          </a:xfrm>
        </p:spPr>
        <p:txBody>
          <a:bodyPr/>
          <a:lstStyle/>
          <a:p>
            <a:pPr algn="ctr" eaLnBrk="1" hangingPunct="1"/>
            <a:br>
              <a:rPr lang="en-US" altLang="en-US" sz="3200" dirty="0">
                <a:solidFill>
                  <a:srgbClr val="FF0000"/>
                </a:solidFill>
                <a:latin typeface="Helvetica" panose="020B0604020202020204" pitchFamily="34" charset="0"/>
              </a:rPr>
            </a:br>
            <a:r>
              <a:rPr lang="en-US" altLang="en-US" sz="3200" dirty="0">
                <a:solidFill>
                  <a:srgbClr val="FF0000"/>
                </a:solidFill>
                <a:latin typeface="Helvetica" panose="020B0604020202020204" pitchFamily="34" charset="0"/>
              </a:rPr>
              <a:t>GUIDE TO </a:t>
            </a:r>
            <a:br>
              <a:rPr lang="en-US" altLang="en-US" sz="3200" dirty="0">
                <a:solidFill>
                  <a:srgbClr val="FF0000"/>
                </a:solidFill>
                <a:latin typeface="Helvetica" panose="020B0604020202020204" pitchFamily="34" charset="0"/>
              </a:rPr>
            </a:br>
            <a:r>
              <a:rPr lang="en-US" altLang="en-US" sz="3200" dirty="0">
                <a:solidFill>
                  <a:srgbClr val="FF0000"/>
                </a:solidFill>
                <a:latin typeface="Helvetica" panose="020B0604020202020204" pitchFamily="34" charset="0"/>
              </a:rPr>
              <a:t>THE AMERICAN LEGION AUXILIARY</a:t>
            </a:r>
            <a:br>
              <a:rPr lang="en-US" altLang="en-US" sz="3200" dirty="0">
                <a:solidFill>
                  <a:srgbClr val="FF0000"/>
                </a:solidFill>
                <a:latin typeface="Helvetica" panose="020B0604020202020204" pitchFamily="34" charset="0"/>
              </a:rPr>
            </a:br>
            <a:r>
              <a:rPr lang="en-US" altLang="en-US" sz="3200" dirty="0">
                <a:solidFill>
                  <a:srgbClr val="FF0000"/>
                </a:solidFill>
                <a:latin typeface="Helvetica" panose="020B0604020202020204" pitchFamily="34" charset="0"/>
              </a:rPr>
              <a:t>DEPARTMENT OF OHIO </a:t>
            </a:r>
            <a:br>
              <a:rPr lang="en-US" altLang="en-US" sz="3200" dirty="0">
                <a:solidFill>
                  <a:srgbClr val="FF0000"/>
                </a:solidFill>
                <a:latin typeface="Helvetica" panose="020B0604020202020204" pitchFamily="34" charset="0"/>
              </a:rPr>
            </a:br>
            <a:r>
              <a:rPr lang="en-US" altLang="en-US" sz="3200" dirty="0">
                <a:solidFill>
                  <a:srgbClr val="FF0000"/>
                </a:solidFill>
                <a:latin typeface="Helvetica" panose="020B0604020202020204" pitchFamily="34" charset="0"/>
              </a:rPr>
              <a:t>LEADERSHIP </a:t>
            </a:r>
            <a:br>
              <a:rPr lang="en-US" altLang="en-US" sz="3200" dirty="0">
                <a:solidFill>
                  <a:srgbClr val="FF0000"/>
                </a:solidFill>
                <a:latin typeface="Helvetica" panose="020B0604020202020204" pitchFamily="34" charset="0"/>
              </a:rPr>
            </a:br>
            <a:endParaRPr lang="en-US" altLang="en-US" sz="3200" dirty="0">
              <a:solidFill>
                <a:srgbClr val="FF0000"/>
              </a:solidFill>
              <a:latin typeface="Helvetica" pitchFamily="2" charset="0"/>
              <a:ea typeface="ＭＳ Ｐゴシック" panose="020B0600070205080204" pitchFamily="34" charset="-128"/>
            </a:endParaRPr>
          </a:p>
        </p:txBody>
      </p:sp>
      <p:sp>
        <p:nvSpPr>
          <p:cNvPr id="3" name="Title 6">
            <a:extLst>
              <a:ext uri="{FF2B5EF4-FFF2-40B4-BE49-F238E27FC236}">
                <a16:creationId xmlns:a16="http://schemas.microsoft.com/office/drawing/2014/main" id="{AC415A21-90E7-4D17-BD98-66D3E306BE88}"/>
              </a:ext>
            </a:extLst>
          </p:cNvPr>
          <p:cNvSpPr txBox="1">
            <a:spLocks/>
          </p:cNvSpPr>
          <p:nvPr/>
        </p:nvSpPr>
        <p:spPr bwMode="auto">
          <a:xfrm>
            <a:off x="1231052" y="458181"/>
            <a:ext cx="8229600"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3200" b="1" kern="1200">
                <a:solidFill>
                  <a:srgbClr val="145A9B"/>
                </a:solidFill>
                <a:latin typeface="Helvetica"/>
                <a:ea typeface="ＭＳ Ｐゴシック" charset="-128"/>
                <a:cs typeface="ＭＳ Ｐゴシック" charset="-128"/>
              </a:defRPr>
            </a:lvl1pPr>
            <a:lvl2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2pPr>
            <a:lvl3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3pPr>
            <a:lvl4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4pPr>
            <a:lvl5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5pPr>
            <a:lvl6pPr marL="4572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6pPr>
            <a:lvl7pPr marL="9144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7pPr>
            <a:lvl8pPr marL="13716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8pPr>
            <a:lvl9pPr marL="18288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9pPr>
          </a:lstStyle>
          <a:p>
            <a:pPr algn="ctr" eaLnBrk="1" hangingPunct="1"/>
            <a:r>
              <a:rPr lang="en-US" altLang="en-US" dirty="0">
                <a:solidFill>
                  <a:srgbClr val="FF0000"/>
                </a:solidFill>
                <a:latin typeface="Helvetica" panose="020B0604020202020204" pitchFamily="34" charset="0"/>
              </a:rPr>
              <a:t>PART 2 – THE DISTRICT</a:t>
            </a:r>
          </a:p>
          <a:p>
            <a:pPr algn="ctr" eaLnBrk="1" hangingPunct="1"/>
            <a:endParaRPr lang="en-US" altLang="en-US" dirty="0">
              <a:solidFill>
                <a:srgbClr val="FF0000"/>
              </a:solidFill>
              <a:latin typeface="Helvetica" panose="020B0604020202020204" pitchFamily="34" charset="0"/>
            </a:endParaRPr>
          </a:p>
          <a:p>
            <a:pPr algn="ctr" eaLnBrk="1" hangingPunct="1"/>
            <a:endParaRPr lang="en-US" altLang="en-US" dirty="0">
              <a:latin typeface="Helvetica" panose="020B0604020202020204" pitchFamily="34" charset="0"/>
            </a:endParaRPr>
          </a:p>
        </p:txBody>
      </p:sp>
      <p:sp>
        <p:nvSpPr>
          <p:cNvPr id="5" name="TextBox 4">
            <a:extLst>
              <a:ext uri="{FF2B5EF4-FFF2-40B4-BE49-F238E27FC236}">
                <a16:creationId xmlns:a16="http://schemas.microsoft.com/office/drawing/2014/main" id="{4F2EB0C8-A15C-47C4-AB51-BFF41D1C9604}"/>
              </a:ext>
            </a:extLst>
          </p:cNvPr>
          <p:cNvSpPr txBox="1"/>
          <p:nvPr/>
        </p:nvSpPr>
        <p:spPr>
          <a:xfrm flipH="1">
            <a:off x="5794744" y="3973919"/>
            <a:ext cx="3051544" cy="738664"/>
          </a:xfrm>
          <a:prstGeom prst="rect">
            <a:avLst/>
          </a:prstGeom>
          <a:noFill/>
        </p:spPr>
        <p:txBody>
          <a:bodyPr wrap="square" rtlCol="0">
            <a:spAutoFit/>
          </a:bodyPr>
          <a:lstStyle/>
          <a:p>
            <a:pPr algn="ctr"/>
            <a:r>
              <a:rPr lang="en-US" sz="1400" dirty="0"/>
              <a:t>Prepared by Pam Bates</a:t>
            </a:r>
          </a:p>
          <a:p>
            <a:pPr algn="ctr"/>
            <a:r>
              <a:rPr lang="en-US" sz="1400" dirty="0"/>
              <a:t>Department Leadership Chairman</a:t>
            </a:r>
          </a:p>
          <a:p>
            <a:pPr algn="ctr"/>
            <a:r>
              <a:rPr lang="en-US" sz="1400" dirty="0"/>
              <a:t>Revised September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1">
            <a:extLst>
              <a:ext uri="{FF2B5EF4-FFF2-40B4-BE49-F238E27FC236}">
                <a16:creationId xmlns:a16="http://schemas.microsoft.com/office/drawing/2014/main" id="{01A85EB8-95D4-4FC1-A3D0-4A4546E33327}"/>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eaLnBrk="1" fontAlgn="base" hangingPunct="1">
              <a:spcBef>
                <a:spcPct val="0"/>
              </a:spcBef>
              <a:spcAft>
                <a:spcPct val="0"/>
              </a:spcAft>
              <a:defRPr sz="1000" b="1" kern="1200" smtClean="0">
                <a:solidFill>
                  <a:srgbClr val="95B3D7"/>
                </a:solidFill>
                <a:latin typeface="Helvetica" panose="020B0604020202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a:spcBef>
                <a:spcPct val="0"/>
              </a:spcBef>
              <a:buFontTx/>
              <a:buNone/>
              <a:defRPr/>
            </a:pPr>
            <a:fld id="{B75515DE-4299-4B4E-AF2C-37392D1410E6}" type="slidenum">
              <a:rPr lang="en-US" altLang="en-US" smtClean="0"/>
              <a:pPr>
                <a:spcBef>
                  <a:spcPct val="0"/>
                </a:spcBef>
                <a:buFontTx/>
                <a:buNone/>
                <a:defRPr/>
              </a:pPr>
              <a:t>10</a:t>
            </a:fld>
            <a:endParaRPr lang="en-US" altLang="en-US" sz="750">
              <a:solidFill>
                <a:srgbClr val="95B3D7"/>
              </a:solidFill>
            </a:endParaRPr>
          </a:p>
        </p:txBody>
      </p:sp>
      <p:sp>
        <p:nvSpPr>
          <p:cNvPr id="3" name="Rectangle 2">
            <a:extLst>
              <a:ext uri="{FF2B5EF4-FFF2-40B4-BE49-F238E27FC236}">
                <a16:creationId xmlns:a16="http://schemas.microsoft.com/office/drawing/2014/main" id="{84F1B180-104C-47E0-BADC-A27E6CDCD796}"/>
              </a:ext>
            </a:extLst>
          </p:cNvPr>
          <p:cNvSpPr/>
          <p:nvPr/>
        </p:nvSpPr>
        <p:spPr>
          <a:xfrm>
            <a:off x="2259420" y="840507"/>
            <a:ext cx="6134100" cy="3462486"/>
          </a:xfrm>
          <a:prstGeom prst="rect">
            <a:avLst/>
          </a:prstGeom>
        </p:spPr>
        <p:txBody>
          <a:bodyPr>
            <a:spAutoFit/>
          </a:bodyPr>
          <a:lstStyle/>
          <a:p>
            <a:pPr marL="342900" indent="-342900">
              <a:buFont typeface="Arial" panose="020B0604020202020204" pitchFamily="34" charset="0"/>
              <a:buChar char="•"/>
              <a:defRPr/>
            </a:pPr>
            <a:r>
              <a:rPr lang="en-US" altLang="en-US" b="1" dirty="0">
                <a:solidFill>
                  <a:schemeClr val="accent1">
                    <a:lumMod val="75000"/>
                  </a:schemeClr>
                </a:solidFill>
                <a:latin typeface="Arial" charset="0"/>
              </a:rPr>
              <a:t>IF YOU ARE CONSIDERING SEIZING THE MOMENT TO ADVANCE YOUR LEADERSHIP SKILLS &amp; STEP UP AS A DISTRICT OFFICER OR CHAIRMAN OF THE DISTRICT, THE NEXT FEW CHARTS MAY HELP YOUR DECISION.</a:t>
            </a:r>
          </a:p>
          <a:p>
            <a:pPr eaLnBrk="1" hangingPunct="1">
              <a:defRPr/>
            </a:pPr>
            <a:endParaRPr lang="en-US" altLang="en-US" b="1" dirty="0">
              <a:solidFill>
                <a:schemeClr val="accent1">
                  <a:lumMod val="75000"/>
                </a:schemeClr>
              </a:solidFill>
              <a:latin typeface="Arial" charset="0"/>
            </a:endParaRPr>
          </a:p>
          <a:p>
            <a:pPr marL="342900" indent="-342900">
              <a:buFont typeface="Arial" panose="020B0604020202020204" pitchFamily="34" charset="0"/>
              <a:buChar char="•"/>
              <a:defRPr/>
            </a:pPr>
            <a:r>
              <a:rPr lang="en-US" altLang="en-US" b="1" dirty="0">
                <a:solidFill>
                  <a:schemeClr val="accent1">
                    <a:lumMod val="75000"/>
                  </a:schemeClr>
                </a:solidFill>
                <a:latin typeface="Arial" charset="0"/>
              </a:rPr>
              <a:t>THERE ARE MANY MEMBERS WHO HAVE HELD THESE POSITIONS IN YOUR DISTRICT, USE THEIR EXPERTISE AND KNOWLEDGE TO HELP IN DECISION MAKING OR INQUIRE FROM SOMEONE YOU FEEL COMFORTABLE ASKING.</a:t>
            </a:r>
          </a:p>
          <a:p>
            <a:pPr eaLnBrk="1" hangingPunct="1">
              <a:defRPr/>
            </a:pPr>
            <a:endParaRPr lang="en-US" altLang="en-US" sz="2100" dirty="0">
              <a:solidFill>
                <a:schemeClr val="bg1"/>
              </a:solidFill>
              <a:latin typeface="Arial" charset="0"/>
            </a:endParaRPr>
          </a:p>
        </p:txBody>
      </p:sp>
      <p:sp>
        <p:nvSpPr>
          <p:cNvPr id="20484" name="Rectangle 2">
            <a:extLst>
              <a:ext uri="{FF2B5EF4-FFF2-40B4-BE49-F238E27FC236}">
                <a16:creationId xmlns:a16="http://schemas.microsoft.com/office/drawing/2014/main" id="{FB4EC19A-60B3-4A59-B0D3-6E5AEBBFF2F0}"/>
              </a:ext>
            </a:extLst>
          </p:cNvPr>
          <p:cNvSpPr>
            <a:spLocks noChangeArrowheads="1"/>
          </p:cNvSpPr>
          <p:nvPr/>
        </p:nvSpPr>
        <p:spPr bwMode="auto">
          <a:xfrm>
            <a:off x="2259420" y="50908"/>
            <a:ext cx="583287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lgn="ctr" eaLnBrk="1" hangingPunct="1">
              <a:spcBef>
                <a:spcPct val="0"/>
              </a:spcBef>
              <a:buFontTx/>
              <a:buNone/>
            </a:pPr>
            <a:r>
              <a:rPr lang="en-US" altLang="en-US" sz="1800" dirty="0">
                <a:solidFill>
                  <a:srgbClr val="FF0000"/>
                </a:solidFill>
              </a:rPr>
              <a:t>CHOSING A PATH AS A</a:t>
            </a:r>
          </a:p>
          <a:p>
            <a:pPr algn="ctr" eaLnBrk="1" hangingPunct="1">
              <a:spcBef>
                <a:spcPct val="0"/>
              </a:spcBef>
              <a:buFontTx/>
              <a:buNone/>
            </a:pPr>
            <a:r>
              <a:rPr lang="en-US" altLang="en-US" sz="1800" dirty="0">
                <a:solidFill>
                  <a:srgbClr val="FF0000"/>
                </a:solidFill>
              </a:rPr>
              <a:t> DISTRICT PRESIDENT OR CHAIRMAN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1">
            <a:extLst>
              <a:ext uri="{FF2B5EF4-FFF2-40B4-BE49-F238E27FC236}">
                <a16:creationId xmlns:a16="http://schemas.microsoft.com/office/drawing/2014/main" id="{FE236282-438A-48EF-AF9E-FA6EFEBBDF03}"/>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eaLnBrk="1" fontAlgn="base" hangingPunct="1">
              <a:spcBef>
                <a:spcPct val="0"/>
              </a:spcBef>
              <a:spcAft>
                <a:spcPct val="0"/>
              </a:spcAft>
              <a:defRPr sz="1000" b="1" kern="1200" smtClean="0">
                <a:solidFill>
                  <a:srgbClr val="95B3D7"/>
                </a:solidFill>
                <a:latin typeface="Helvetica" panose="020B0604020202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a:spcBef>
                <a:spcPct val="0"/>
              </a:spcBef>
              <a:buFontTx/>
              <a:buNone/>
              <a:defRPr/>
            </a:pPr>
            <a:fld id="{B75515DE-4299-4B4E-AF2C-37392D1410E6}" type="slidenum">
              <a:rPr lang="en-US" altLang="en-US" smtClean="0"/>
              <a:pPr>
                <a:spcBef>
                  <a:spcPct val="0"/>
                </a:spcBef>
                <a:buFontTx/>
                <a:buNone/>
                <a:defRPr/>
              </a:pPr>
              <a:t>11</a:t>
            </a:fld>
            <a:endParaRPr lang="en-US" altLang="en-US" sz="750">
              <a:solidFill>
                <a:srgbClr val="95B3D7"/>
              </a:solidFill>
            </a:endParaRPr>
          </a:p>
        </p:txBody>
      </p:sp>
      <p:sp>
        <p:nvSpPr>
          <p:cNvPr id="15363" name="Rectangle 2">
            <a:extLst>
              <a:ext uri="{FF2B5EF4-FFF2-40B4-BE49-F238E27FC236}">
                <a16:creationId xmlns:a16="http://schemas.microsoft.com/office/drawing/2014/main" id="{A55AF3DE-AAC5-4862-B74E-20CA8CFB2606}"/>
              </a:ext>
            </a:extLst>
          </p:cNvPr>
          <p:cNvSpPr>
            <a:spLocks noChangeArrowheads="1"/>
          </p:cNvSpPr>
          <p:nvPr/>
        </p:nvSpPr>
        <p:spPr bwMode="auto">
          <a:xfrm>
            <a:off x="2302338" y="997771"/>
            <a:ext cx="6484144" cy="3139321"/>
          </a:xfrm>
          <a:prstGeom prst="rect">
            <a:avLst/>
          </a:prstGeom>
          <a:noFill/>
          <a:ln>
            <a:noFill/>
          </a:ln>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b="1" dirty="0">
                <a:solidFill>
                  <a:schemeClr val="accent1">
                    <a:lumMod val="75000"/>
                  </a:schemeClr>
                </a:solidFill>
              </a:rPr>
              <a:t>ASK YOUR SELF…</a:t>
            </a:r>
          </a:p>
          <a:p>
            <a:pPr eaLnBrk="1" hangingPunct="1">
              <a:defRPr/>
            </a:pPr>
            <a:r>
              <a:rPr lang="en-US" altLang="en-US" b="1" dirty="0">
                <a:solidFill>
                  <a:schemeClr val="accent1">
                    <a:lumMod val="75000"/>
                  </a:schemeClr>
                </a:solidFill>
              </a:rPr>
              <a:t>       WHY DO  I WANT TO BE A DISTRICT  PRESIDENT</a:t>
            </a:r>
          </a:p>
          <a:p>
            <a:pPr eaLnBrk="1" hangingPunct="1">
              <a:defRPr/>
            </a:pPr>
            <a:endParaRPr lang="en-US" altLang="en-US" b="1" dirty="0">
              <a:solidFill>
                <a:schemeClr val="accent1">
                  <a:lumMod val="75000"/>
                </a:schemeClr>
              </a:solidFill>
            </a:endParaRPr>
          </a:p>
          <a:p>
            <a:pPr marL="257175" indent="-257175" eaLnBrk="1" hangingPunct="1">
              <a:buFont typeface="Arial" panose="020B0604020202020204" pitchFamily="34" charset="0"/>
              <a:buChar char="•"/>
              <a:defRPr/>
            </a:pPr>
            <a:r>
              <a:rPr lang="en-US" altLang="en-US" b="1" dirty="0">
                <a:solidFill>
                  <a:schemeClr val="accent1">
                    <a:lumMod val="75000"/>
                  </a:schemeClr>
                </a:solidFill>
              </a:rPr>
              <a:t> You feel you have something to offer your District in the way of knowledge and expertise</a:t>
            </a:r>
          </a:p>
          <a:p>
            <a:pPr marL="257175" indent="-257175" eaLnBrk="1" hangingPunct="1">
              <a:buFont typeface="Arial" panose="020B0604020202020204" pitchFamily="34" charset="0"/>
              <a:buChar char="•"/>
              <a:defRPr/>
            </a:pPr>
            <a:endParaRPr lang="en-US" altLang="en-US" b="1" dirty="0">
              <a:solidFill>
                <a:schemeClr val="accent1">
                  <a:lumMod val="75000"/>
                </a:schemeClr>
              </a:solidFill>
            </a:endParaRPr>
          </a:p>
          <a:p>
            <a:pPr marL="257175" indent="-257175" eaLnBrk="1" hangingPunct="1">
              <a:buFont typeface="Arial" panose="020B0604020202020204" pitchFamily="34" charset="0"/>
              <a:buChar char="•"/>
              <a:defRPr/>
            </a:pPr>
            <a:r>
              <a:rPr lang="en-US" altLang="en-US" b="1" dirty="0">
                <a:solidFill>
                  <a:schemeClr val="accent1">
                    <a:lumMod val="75000"/>
                  </a:schemeClr>
                </a:solidFill>
              </a:rPr>
              <a:t> You are looking at it as a stepping stone of knowledge &amp; expertise to become a Chairman or Department Officer</a:t>
            </a:r>
          </a:p>
          <a:p>
            <a:pPr marL="257175" indent="-257175" eaLnBrk="1" hangingPunct="1">
              <a:buFont typeface="Arial" panose="020B0604020202020204" pitchFamily="34" charset="0"/>
              <a:buChar char="•"/>
              <a:defRPr/>
            </a:pPr>
            <a:endParaRPr lang="en-US" altLang="en-US" b="1" dirty="0">
              <a:solidFill>
                <a:schemeClr val="accent1">
                  <a:lumMod val="75000"/>
                </a:schemeClr>
              </a:solidFill>
            </a:endParaRPr>
          </a:p>
          <a:p>
            <a:pPr marL="257175" indent="-257175" eaLnBrk="1" hangingPunct="1">
              <a:buFont typeface="Arial" panose="020B0604020202020204" pitchFamily="34" charset="0"/>
              <a:buChar char="•"/>
              <a:defRPr/>
            </a:pPr>
            <a:r>
              <a:rPr lang="en-US" altLang="en-US" b="1" dirty="0">
                <a:solidFill>
                  <a:schemeClr val="accent1">
                    <a:lumMod val="75000"/>
                  </a:schemeClr>
                </a:solidFill>
              </a:rPr>
              <a:t> All of the above</a:t>
            </a:r>
          </a:p>
        </p:txBody>
      </p:sp>
      <p:sp>
        <p:nvSpPr>
          <p:cNvPr id="21508" name="Rectangle 4">
            <a:extLst>
              <a:ext uri="{FF2B5EF4-FFF2-40B4-BE49-F238E27FC236}">
                <a16:creationId xmlns:a16="http://schemas.microsoft.com/office/drawing/2014/main" id="{8E16FD85-BFDE-4933-95E2-0470F73146FA}"/>
              </a:ext>
            </a:extLst>
          </p:cNvPr>
          <p:cNvSpPr>
            <a:spLocks noChangeArrowheads="1"/>
          </p:cNvSpPr>
          <p:nvPr/>
        </p:nvSpPr>
        <p:spPr bwMode="auto">
          <a:xfrm>
            <a:off x="2730852" y="164306"/>
            <a:ext cx="509869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lgn="ctr" eaLnBrk="1" hangingPunct="1">
              <a:spcBef>
                <a:spcPct val="0"/>
              </a:spcBef>
              <a:buFontTx/>
              <a:buNone/>
            </a:pPr>
            <a:r>
              <a:rPr lang="en-US" altLang="en-US" sz="1500" dirty="0">
                <a:solidFill>
                  <a:srgbClr val="FF0000"/>
                </a:solidFill>
                <a:latin typeface="Arial" panose="020B0604020202020204" pitchFamily="34" charset="0"/>
              </a:rPr>
              <a:t>CHOSING A PATH AS A </a:t>
            </a:r>
          </a:p>
          <a:p>
            <a:pPr algn="ctr" eaLnBrk="1" hangingPunct="1">
              <a:spcBef>
                <a:spcPct val="0"/>
              </a:spcBef>
              <a:buFontTx/>
              <a:buNone/>
            </a:pPr>
            <a:r>
              <a:rPr lang="en-US" altLang="en-US" sz="1500" dirty="0">
                <a:solidFill>
                  <a:srgbClr val="FF0000"/>
                </a:solidFill>
                <a:latin typeface="Arial" panose="020B0604020202020204" pitchFamily="34" charset="0"/>
              </a:rPr>
              <a:t>DISTRICT PRESIDENT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1">
            <a:extLst>
              <a:ext uri="{FF2B5EF4-FFF2-40B4-BE49-F238E27FC236}">
                <a16:creationId xmlns:a16="http://schemas.microsoft.com/office/drawing/2014/main" id="{F2457416-D7FF-4FCF-BAF5-5B9CA9D8F522}"/>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eaLnBrk="1" fontAlgn="base" hangingPunct="1">
              <a:spcBef>
                <a:spcPct val="0"/>
              </a:spcBef>
              <a:spcAft>
                <a:spcPct val="0"/>
              </a:spcAft>
              <a:defRPr sz="1000" b="1" kern="1200" smtClean="0">
                <a:solidFill>
                  <a:srgbClr val="95B3D7"/>
                </a:solidFill>
                <a:latin typeface="Helvetica" panose="020B0604020202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a:spcBef>
                <a:spcPct val="0"/>
              </a:spcBef>
              <a:buFontTx/>
              <a:buNone/>
            </a:pPr>
            <a:fld id="{B75515DE-4299-4B4E-AF2C-37392D1410E6}" type="slidenum">
              <a:rPr lang="en-US" altLang="en-US" smtClean="0"/>
              <a:pPr>
                <a:defRPr/>
              </a:pPr>
              <a:t>12</a:t>
            </a:fld>
            <a:endParaRPr lang="en-US" altLang="en-US" sz="750">
              <a:solidFill>
                <a:srgbClr val="95B3D7"/>
              </a:solidFill>
            </a:endParaRPr>
          </a:p>
        </p:txBody>
      </p:sp>
      <p:sp>
        <p:nvSpPr>
          <p:cNvPr id="16387" name="Rectangle 2">
            <a:extLst>
              <a:ext uri="{FF2B5EF4-FFF2-40B4-BE49-F238E27FC236}">
                <a16:creationId xmlns:a16="http://schemas.microsoft.com/office/drawing/2014/main" id="{30460A56-10D9-436C-AB89-906AF09BB6C5}"/>
              </a:ext>
            </a:extLst>
          </p:cNvPr>
          <p:cNvSpPr>
            <a:spLocks noChangeArrowheads="1"/>
          </p:cNvSpPr>
          <p:nvPr/>
        </p:nvSpPr>
        <p:spPr bwMode="auto">
          <a:xfrm>
            <a:off x="2068512" y="774684"/>
            <a:ext cx="6824663" cy="4524315"/>
          </a:xfrm>
          <a:prstGeom prst="rect">
            <a:avLst/>
          </a:prstGeom>
          <a:noFill/>
          <a:ln>
            <a:noFill/>
          </a:ln>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r>
              <a:rPr lang="en-US" altLang="en-US" sz="1400" b="1" dirty="0">
                <a:solidFill>
                  <a:schemeClr val="accent1">
                    <a:lumMod val="75000"/>
                  </a:schemeClr>
                </a:solidFill>
              </a:rPr>
              <a:t>RESPONSIBILITIES</a:t>
            </a:r>
          </a:p>
          <a:p>
            <a:pPr algn="ctr" eaLnBrk="1" hangingPunct="1">
              <a:defRPr/>
            </a:pPr>
            <a:endParaRPr lang="en-US" altLang="en-US" sz="1400" b="1" dirty="0">
              <a:solidFill>
                <a:schemeClr val="accent1">
                  <a:lumMod val="75000"/>
                </a:schemeClr>
              </a:solidFill>
            </a:endParaRPr>
          </a:p>
          <a:p>
            <a:pPr marL="214313" indent="-214313" eaLnBrk="1" hangingPunct="1">
              <a:buFont typeface="Arial" panose="020B0604020202020204" pitchFamily="34" charset="0"/>
              <a:buChar char="•"/>
              <a:defRPr/>
            </a:pPr>
            <a:r>
              <a:rPr lang="en-US" altLang="en-US" sz="1400" b="1" u="sng" dirty="0">
                <a:solidFill>
                  <a:schemeClr val="accent1">
                    <a:lumMod val="75000"/>
                  </a:schemeClr>
                </a:solidFill>
              </a:rPr>
              <a:t>KNOW HOW TO USE</a:t>
            </a:r>
            <a:r>
              <a:rPr lang="en-US" altLang="en-US" sz="1400" b="1" dirty="0">
                <a:solidFill>
                  <a:schemeClr val="accent1">
                    <a:lumMod val="75000"/>
                  </a:schemeClr>
                </a:solidFill>
              </a:rPr>
              <a:t> ALL levels of Governing Documents, Unit Guide &amp; Robert’s Rules of Order as reference materials.  Keep them with you at all times.</a:t>
            </a:r>
          </a:p>
          <a:p>
            <a:pPr marL="214313" indent="-214313" eaLnBrk="1" hangingPunct="1">
              <a:buFont typeface="Arial" panose="020B0604020202020204" pitchFamily="34" charset="0"/>
              <a:buChar char="•"/>
              <a:defRPr/>
            </a:pPr>
            <a:endParaRPr lang="en-US" altLang="en-US" sz="1400" b="1" dirty="0">
              <a:solidFill>
                <a:schemeClr val="accent1">
                  <a:lumMod val="75000"/>
                </a:schemeClr>
              </a:solidFill>
            </a:endParaRPr>
          </a:p>
          <a:p>
            <a:pPr marL="214313" indent="-214313" eaLnBrk="1" hangingPunct="1">
              <a:buFont typeface="Arial" panose="020B0604020202020204" pitchFamily="34" charset="0"/>
              <a:buChar char="•"/>
              <a:defRPr/>
            </a:pPr>
            <a:r>
              <a:rPr lang="en-US" altLang="en-US" sz="1400" b="1" u="sng" dirty="0">
                <a:solidFill>
                  <a:schemeClr val="accent1">
                    <a:lumMod val="75000"/>
                  </a:schemeClr>
                </a:solidFill>
              </a:rPr>
              <a:t>KNOW YOUR DISTRICT STANDING RULES &amp; POLICIES</a:t>
            </a:r>
            <a:endParaRPr lang="en-US" altLang="en-US" sz="1400" b="1" dirty="0">
              <a:solidFill>
                <a:schemeClr val="accent1">
                  <a:lumMod val="75000"/>
                </a:schemeClr>
              </a:solidFill>
            </a:endParaRPr>
          </a:p>
          <a:p>
            <a:pPr eaLnBrk="1" hangingPunct="1">
              <a:defRPr/>
            </a:pPr>
            <a:endParaRPr lang="en-US" altLang="en-US" sz="1400" b="1" dirty="0">
              <a:solidFill>
                <a:schemeClr val="accent1">
                  <a:lumMod val="75000"/>
                </a:schemeClr>
              </a:solidFill>
            </a:endParaRPr>
          </a:p>
          <a:p>
            <a:pPr marL="214313" indent="-214313" eaLnBrk="1" hangingPunct="1">
              <a:buFont typeface="Arial" panose="020B0604020202020204" pitchFamily="34" charset="0"/>
              <a:buChar char="•"/>
              <a:defRPr/>
            </a:pPr>
            <a:r>
              <a:rPr lang="en-US" altLang="en-US" sz="1400" b="1" u="sng" dirty="0">
                <a:solidFill>
                  <a:schemeClr val="accent1">
                    <a:lumMod val="75000"/>
                  </a:schemeClr>
                </a:solidFill>
              </a:rPr>
              <a:t>NEVER EXPRESS AN OPINION</a:t>
            </a:r>
            <a:r>
              <a:rPr lang="en-US" altLang="en-US" sz="1400" b="1" dirty="0">
                <a:solidFill>
                  <a:schemeClr val="accent1">
                    <a:lumMod val="75000"/>
                  </a:schemeClr>
                </a:solidFill>
              </a:rPr>
              <a:t> without hearing both sides and even then don’t render an opinion, find a solution that will be a win/win for both parties</a:t>
            </a:r>
          </a:p>
          <a:p>
            <a:pPr eaLnBrk="1" hangingPunct="1">
              <a:defRPr/>
            </a:pPr>
            <a:endParaRPr lang="en-US" altLang="en-US" sz="1400" b="1" dirty="0">
              <a:solidFill>
                <a:schemeClr val="accent1">
                  <a:lumMod val="75000"/>
                </a:schemeClr>
              </a:solidFill>
            </a:endParaRPr>
          </a:p>
          <a:p>
            <a:pPr marL="214313" indent="-214313" eaLnBrk="1" hangingPunct="1">
              <a:buFont typeface="Arial" panose="020B0604020202020204" pitchFamily="34" charset="0"/>
              <a:buChar char="•"/>
              <a:defRPr/>
            </a:pPr>
            <a:r>
              <a:rPr lang="en-US" altLang="en-US" sz="1400" b="1" u="sng" dirty="0">
                <a:solidFill>
                  <a:schemeClr val="accent1">
                    <a:lumMod val="75000"/>
                  </a:schemeClr>
                </a:solidFill>
              </a:rPr>
              <a:t>BE PREPARED </a:t>
            </a:r>
            <a:r>
              <a:rPr lang="en-US" altLang="en-US" sz="1400" b="1" dirty="0">
                <a:solidFill>
                  <a:schemeClr val="accent1">
                    <a:lumMod val="75000"/>
                  </a:schemeClr>
                </a:solidFill>
              </a:rPr>
              <a:t>for personality conflicts among your members towards other members including yourself</a:t>
            </a:r>
          </a:p>
          <a:p>
            <a:pPr marL="214313" indent="-214313" eaLnBrk="1" hangingPunct="1">
              <a:buFont typeface="Arial" panose="020B0604020202020204" pitchFamily="34" charset="0"/>
              <a:buChar char="•"/>
              <a:defRPr/>
            </a:pPr>
            <a:endParaRPr lang="en-US" altLang="en-US" sz="1400" b="1" dirty="0">
              <a:solidFill>
                <a:schemeClr val="accent1">
                  <a:lumMod val="75000"/>
                </a:schemeClr>
              </a:solidFill>
            </a:endParaRPr>
          </a:p>
          <a:p>
            <a:pPr marL="214313" indent="-214313" eaLnBrk="1" hangingPunct="1">
              <a:buFont typeface="Arial" panose="020B0604020202020204" pitchFamily="34" charset="0"/>
              <a:buChar char="•"/>
              <a:defRPr/>
            </a:pPr>
            <a:r>
              <a:rPr lang="en-US" altLang="en-US" sz="1400" b="1" u="sng" cap="all" dirty="0">
                <a:solidFill>
                  <a:schemeClr val="accent1">
                    <a:lumMod val="75000"/>
                  </a:schemeClr>
                </a:solidFill>
              </a:rPr>
              <a:t>If you don’t know the answer</a:t>
            </a:r>
            <a:r>
              <a:rPr lang="en-US" altLang="en-US" sz="1400" b="1" dirty="0">
                <a:solidFill>
                  <a:schemeClr val="accent1">
                    <a:lumMod val="75000"/>
                  </a:schemeClr>
                </a:solidFill>
              </a:rPr>
              <a:t>, say so…get back to the individual in a timely manner  (not more than 7 days without letting the individual know the delay)</a:t>
            </a:r>
          </a:p>
          <a:p>
            <a:pPr eaLnBrk="1" hangingPunct="1">
              <a:defRPr/>
            </a:pPr>
            <a:endParaRPr lang="en-US" altLang="en-US" b="1" dirty="0">
              <a:solidFill>
                <a:schemeClr val="accent1">
                  <a:lumMod val="75000"/>
                </a:schemeClr>
              </a:solidFill>
            </a:endParaRPr>
          </a:p>
          <a:p>
            <a:pPr marL="214313" indent="-214313" eaLnBrk="1" hangingPunct="1">
              <a:buFont typeface="Arial" panose="020B0604020202020204" pitchFamily="34" charset="0"/>
              <a:buChar char="•"/>
              <a:defRPr/>
            </a:pPr>
            <a:endParaRPr lang="en-US" altLang="en-US" dirty="0">
              <a:solidFill>
                <a:schemeClr val="bg1"/>
              </a:solidFill>
            </a:endParaRPr>
          </a:p>
        </p:txBody>
      </p:sp>
      <p:sp>
        <p:nvSpPr>
          <p:cNvPr id="22532" name="Rectangle 4">
            <a:extLst>
              <a:ext uri="{FF2B5EF4-FFF2-40B4-BE49-F238E27FC236}">
                <a16:creationId xmlns:a16="http://schemas.microsoft.com/office/drawing/2014/main" id="{9E06C997-D413-4D42-B770-9828CE0FB36F}"/>
              </a:ext>
            </a:extLst>
          </p:cNvPr>
          <p:cNvSpPr>
            <a:spLocks noChangeArrowheads="1"/>
          </p:cNvSpPr>
          <p:nvPr/>
        </p:nvSpPr>
        <p:spPr bwMode="auto">
          <a:xfrm>
            <a:off x="2918250" y="220686"/>
            <a:ext cx="4363641"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lgn="ctr" eaLnBrk="1" hangingPunct="1">
              <a:spcBef>
                <a:spcPct val="0"/>
              </a:spcBef>
              <a:buFontTx/>
              <a:buNone/>
            </a:pPr>
            <a:r>
              <a:rPr lang="en-US" altLang="en-US" sz="1500" dirty="0">
                <a:solidFill>
                  <a:srgbClr val="FF0000"/>
                </a:solidFill>
                <a:latin typeface="Arial" panose="020B0604020202020204" pitchFamily="34" charset="0"/>
              </a:rPr>
              <a:t>THE DISTRICT </a:t>
            </a:r>
          </a:p>
          <a:p>
            <a:pPr algn="ctr" eaLnBrk="1" hangingPunct="1">
              <a:spcBef>
                <a:spcPct val="0"/>
              </a:spcBef>
              <a:buFontTx/>
              <a:buNone/>
            </a:pPr>
            <a:r>
              <a:rPr lang="en-US" altLang="en-US" sz="1500" dirty="0">
                <a:solidFill>
                  <a:srgbClr val="FF0000"/>
                </a:solidFill>
                <a:latin typeface="Arial" panose="020B0604020202020204" pitchFamily="34" charset="0"/>
              </a:rPr>
              <a:t>CHOSING A PATH AS A DISTRICT PRESIDENT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a:extLst>
              <a:ext uri="{FF2B5EF4-FFF2-40B4-BE49-F238E27FC236}">
                <a16:creationId xmlns:a16="http://schemas.microsoft.com/office/drawing/2014/main" id="{FE0C6842-6CC5-4383-9F49-D4758B3D3DBD}"/>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eaLnBrk="1" fontAlgn="base" hangingPunct="1">
              <a:spcBef>
                <a:spcPct val="0"/>
              </a:spcBef>
              <a:spcAft>
                <a:spcPct val="0"/>
              </a:spcAft>
              <a:defRPr sz="1000" b="1" kern="1200" smtClean="0">
                <a:solidFill>
                  <a:srgbClr val="95B3D7"/>
                </a:solidFill>
                <a:latin typeface="Helvetica" panose="020B0604020202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a:spcBef>
                <a:spcPct val="0"/>
              </a:spcBef>
              <a:buFontTx/>
              <a:buNone/>
            </a:pPr>
            <a:fld id="{B75515DE-4299-4B4E-AF2C-37392D1410E6}" type="slidenum">
              <a:rPr lang="en-US" altLang="en-US" smtClean="0"/>
              <a:pPr>
                <a:defRPr/>
              </a:pPr>
              <a:t>13</a:t>
            </a:fld>
            <a:endParaRPr lang="en-US" altLang="en-US" sz="750">
              <a:solidFill>
                <a:srgbClr val="95B3D7"/>
              </a:solidFill>
            </a:endParaRPr>
          </a:p>
        </p:txBody>
      </p:sp>
      <p:sp>
        <p:nvSpPr>
          <p:cNvPr id="17411" name="Rectangle 2">
            <a:extLst>
              <a:ext uri="{FF2B5EF4-FFF2-40B4-BE49-F238E27FC236}">
                <a16:creationId xmlns:a16="http://schemas.microsoft.com/office/drawing/2014/main" id="{5BCA73E0-1A8F-4FF5-9A98-0E5D4ACDD3CD}"/>
              </a:ext>
            </a:extLst>
          </p:cNvPr>
          <p:cNvSpPr>
            <a:spLocks noChangeArrowheads="1"/>
          </p:cNvSpPr>
          <p:nvPr/>
        </p:nvSpPr>
        <p:spPr bwMode="auto">
          <a:xfrm>
            <a:off x="2193528" y="718304"/>
            <a:ext cx="6699647" cy="3323987"/>
          </a:xfrm>
          <a:prstGeom prst="rect">
            <a:avLst/>
          </a:prstGeom>
          <a:noFill/>
          <a:ln>
            <a:noFill/>
          </a:ln>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marL="214313" indent="-214313" eaLnBrk="1" hangingPunct="1">
              <a:buFont typeface="Arial" panose="020B0604020202020204" pitchFamily="34" charset="0"/>
              <a:buChar char="•"/>
              <a:defRPr/>
            </a:pPr>
            <a:r>
              <a:rPr lang="en-US" altLang="en-US" sz="1400" b="1" u="sng" dirty="0">
                <a:solidFill>
                  <a:schemeClr val="accent1">
                    <a:lumMod val="75000"/>
                  </a:schemeClr>
                </a:solidFill>
              </a:rPr>
              <a:t>YOUR TERM</a:t>
            </a:r>
            <a:r>
              <a:rPr lang="en-US" altLang="en-US" sz="1400" b="1" dirty="0">
                <a:solidFill>
                  <a:schemeClr val="accent1">
                    <a:lumMod val="75000"/>
                  </a:schemeClr>
                </a:solidFill>
              </a:rPr>
              <a:t> IS FOR 2 YEARS OR UNTIL A RE PLACEMENT IS INSTALLED</a:t>
            </a:r>
          </a:p>
          <a:p>
            <a:pPr eaLnBrk="1" hangingPunct="1">
              <a:defRPr/>
            </a:pPr>
            <a:endParaRPr lang="en-US" altLang="en-US" sz="1400" b="1" u="sng" dirty="0">
              <a:solidFill>
                <a:schemeClr val="accent1">
                  <a:lumMod val="75000"/>
                </a:schemeClr>
              </a:solidFill>
            </a:endParaRPr>
          </a:p>
          <a:p>
            <a:pPr marL="214313" indent="-214313" eaLnBrk="1" hangingPunct="1">
              <a:buFont typeface="Arial" panose="020B0604020202020204" pitchFamily="34" charset="0"/>
              <a:buChar char="•"/>
              <a:defRPr/>
            </a:pPr>
            <a:r>
              <a:rPr lang="en-US" altLang="en-US" sz="1400" b="1" u="sng" dirty="0">
                <a:solidFill>
                  <a:schemeClr val="accent1">
                    <a:lumMod val="75000"/>
                  </a:schemeClr>
                </a:solidFill>
              </a:rPr>
              <a:t>YOU RECRUIT &amp; PROMOTE MEMBERSHIP</a:t>
            </a:r>
            <a:r>
              <a:rPr lang="en-US" altLang="en-US" sz="1400" b="1" dirty="0">
                <a:solidFill>
                  <a:schemeClr val="accent1">
                    <a:lumMod val="75000"/>
                  </a:schemeClr>
                </a:solidFill>
              </a:rPr>
              <a:t> – YOU ARE THE DISTRICT MEMBERSHIP CHAIRMAN</a:t>
            </a:r>
          </a:p>
          <a:p>
            <a:pPr marL="771525" lvl="1" eaLnBrk="1" hangingPunct="1">
              <a:buFont typeface="Wingdings" panose="05000000000000000000" pitchFamily="2" charset="2"/>
              <a:buChar char="Ø"/>
              <a:defRPr/>
            </a:pPr>
            <a:r>
              <a:rPr lang="en-US" altLang="en-US" sz="1400" b="1" dirty="0">
                <a:solidFill>
                  <a:schemeClr val="accent1">
                    <a:lumMod val="75000"/>
                  </a:schemeClr>
                </a:solidFill>
              </a:rPr>
              <a:t>Use your Past Department Presidents, Past District Presidents &amp; Department Unit, Development &amp; Revitalization Chairman to assist</a:t>
            </a:r>
          </a:p>
          <a:p>
            <a:pPr marL="771525" lvl="1" eaLnBrk="1" hangingPunct="1">
              <a:buFont typeface="Wingdings" panose="05000000000000000000" pitchFamily="2" charset="2"/>
              <a:buChar char="Ø"/>
              <a:defRPr/>
            </a:pPr>
            <a:r>
              <a:rPr lang="en-US" altLang="en-US" sz="1400" b="1" dirty="0">
                <a:solidFill>
                  <a:schemeClr val="accent1">
                    <a:lumMod val="75000"/>
                  </a:schemeClr>
                </a:solidFill>
              </a:rPr>
              <a:t>Know your District’s membership standing in the Department</a:t>
            </a:r>
          </a:p>
          <a:p>
            <a:pPr marL="771525" lvl="1" eaLnBrk="1" hangingPunct="1">
              <a:buFont typeface="Wingdings" panose="05000000000000000000" pitchFamily="2" charset="2"/>
              <a:buChar char="Ø"/>
              <a:defRPr/>
            </a:pPr>
            <a:r>
              <a:rPr lang="en-US" altLang="en-US" sz="1400" b="1" dirty="0">
                <a:solidFill>
                  <a:schemeClr val="accent1">
                    <a:lumMod val="75000"/>
                  </a:schemeClr>
                </a:solidFill>
              </a:rPr>
              <a:t>When you visit a Unit, know their standing in the District</a:t>
            </a:r>
          </a:p>
          <a:p>
            <a:pPr eaLnBrk="1" hangingPunct="1">
              <a:defRPr/>
            </a:pPr>
            <a:endParaRPr lang="en-US" altLang="en-US" sz="1400" b="1" u="sng" dirty="0">
              <a:solidFill>
                <a:schemeClr val="accent1">
                  <a:lumMod val="75000"/>
                </a:schemeClr>
              </a:solidFill>
            </a:endParaRPr>
          </a:p>
          <a:p>
            <a:pPr marL="214313" indent="-214313" eaLnBrk="1" hangingPunct="1">
              <a:buFont typeface="Arial" panose="020B0604020202020204" pitchFamily="34" charset="0"/>
              <a:buChar char="•"/>
              <a:defRPr/>
            </a:pPr>
            <a:r>
              <a:rPr lang="en-US" altLang="en-US" sz="1400" b="1" u="sng" dirty="0">
                <a:solidFill>
                  <a:schemeClr val="accent1">
                    <a:lumMod val="75000"/>
                  </a:schemeClr>
                </a:solidFill>
              </a:rPr>
              <a:t>ATTEND ALL DEPARTMENT MEETINGS &amp; EVENTS </a:t>
            </a:r>
          </a:p>
          <a:p>
            <a:pPr marL="771525" lvl="1" eaLnBrk="1" hangingPunct="1">
              <a:buFont typeface="Wingdings" panose="05000000000000000000" pitchFamily="2" charset="2"/>
              <a:buChar char="Ø"/>
              <a:defRPr/>
            </a:pPr>
            <a:r>
              <a:rPr lang="en-US" altLang="en-US" sz="1400" b="1" dirty="0">
                <a:solidFill>
                  <a:schemeClr val="accent1">
                    <a:lumMod val="75000"/>
                  </a:schemeClr>
                </a:solidFill>
              </a:rPr>
              <a:t>The Department President will inform you of meetings to attend</a:t>
            </a:r>
          </a:p>
          <a:p>
            <a:pPr marL="771525" lvl="1" eaLnBrk="1" hangingPunct="1">
              <a:buFont typeface="Wingdings" panose="05000000000000000000" pitchFamily="2" charset="2"/>
              <a:buChar char="Ø"/>
              <a:defRPr/>
            </a:pPr>
            <a:r>
              <a:rPr lang="en-US" altLang="en-US" sz="1400" b="1" dirty="0">
                <a:solidFill>
                  <a:schemeClr val="accent1">
                    <a:lumMod val="75000"/>
                  </a:schemeClr>
                </a:solidFill>
              </a:rPr>
              <a:t>The Department President will inform you what is expected of you at these meetings</a:t>
            </a:r>
          </a:p>
          <a:p>
            <a:pPr marL="771525" lvl="1" eaLnBrk="1" hangingPunct="1">
              <a:buFont typeface="Wingdings" panose="05000000000000000000" pitchFamily="2" charset="2"/>
              <a:buChar char="Ø"/>
              <a:defRPr/>
            </a:pPr>
            <a:r>
              <a:rPr lang="en-US" altLang="en-US" sz="1400" b="1" dirty="0">
                <a:solidFill>
                  <a:schemeClr val="accent1">
                    <a:lumMod val="75000"/>
                  </a:schemeClr>
                </a:solidFill>
              </a:rPr>
              <a:t>The Department President will inform you what she feels is appropriate dress for these meetings</a:t>
            </a:r>
          </a:p>
        </p:txBody>
      </p:sp>
      <p:sp>
        <p:nvSpPr>
          <p:cNvPr id="23556" name="Rectangle 4">
            <a:extLst>
              <a:ext uri="{FF2B5EF4-FFF2-40B4-BE49-F238E27FC236}">
                <a16:creationId xmlns:a16="http://schemas.microsoft.com/office/drawing/2014/main" id="{C1178665-27AA-46FD-A53D-69323C2E0551}"/>
              </a:ext>
            </a:extLst>
          </p:cNvPr>
          <p:cNvSpPr>
            <a:spLocks noChangeArrowheads="1"/>
          </p:cNvSpPr>
          <p:nvPr/>
        </p:nvSpPr>
        <p:spPr bwMode="auto">
          <a:xfrm>
            <a:off x="2312194" y="164306"/>
            <a:ext cx="5375146"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lgn="ctr" eaLnBrk="1" hangingPunct="1">
              <a:spcBef>
                <a:spcPct val="0"/>
              </a:spcBef>
              <a:buFontTx/>
              <a:buNone/>
            </a:pPr>
            <a:r>
              <a:rPr lang="en-US" altLang="en-US" sz="1500" dirty="0">
                <a:solidFill>
                  <a:srgbClr val="FF0000"/>
                </a:solidFill>
                <a:latin typeface="Arial" panose="020B0604020202020204" pitchFamily="34" charset="0"/>
              </a:rPr>
              <a:t>THE DISTRICT </a:t>
            </a:r>
          </a:p>
          <a:p>
            <a:pPr algn="ctr" eaLnBrk="1" hangingPunct="1">
              <a:spcBef>
                <a:spcPct val="0"/>
              </a:spcBef>
              <a:buFontTx/>
              <a:buNone/>
            </a:pPr>
            <a:r>
              <a:rPr lang="en-US" altLang="en-US" sz="1500" dirty="0">
                <a:solidFill>
                  <a:srgbClr val="FF0000"/>
                </a:solidFill>
                <a:latin typeface="Arial" panose="020B0604020202020204" pitchFamily="34" charset="0"/>
              </a:rPr>
              <a:t>CHOSING A PATH AS A DISTRICT PRESIDENT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1">
            <a:extLst>
              <a:ext uri="{FF2B5EF4-FFF2-40B4-BE49-F238E27FC236}">
                <a16:creationId xmlns:a16="http://schemas.microsoft.com/office/drawing/2014/main" id="{B2F3405B-9069-4354-BC0E-05463F723669}"/>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eaLnBrk="1" fontAlgn="base" hangingPunct="1">
              <a:spcBef>
                <a:spcPct val="0"/>
              </a:spcBef>
              <a:spcAft>
                <a:spcPct val="0"/>
              </a:spcAft>
              <a:defRPr sz="1000" b="1" kern="1200" smtClean="0">
                <a:solidFill>
                  <a:srgbClr val="95B3D7"/>
                </a:solidFill>
                <a:latin typeface="Helvetica" panose="020B0604020202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a:spcBef>
                <a:spcPct val="0"/>
              </a:spcBef>
              <a:buFontTx/>
              <a:buNone/>
            </a:pPr>
            <a:fld id="{B75515DE-4299-4B4E-AF2C-37392D1410E6}" type="slidenum">
              <a:rPr lang="en-US" altLang="en-US" smtClean="0"/>
              <a:pPr>
                <a:defRPr/>
              </a:pPr>
              <a:t>14</a:t>
            </a:fld>
            <a:endParaRPr lang="en-US" altLang="en-US" sz="750">
              <a:solidFill>
                <a:srgbClr val="95B3D7"/>
              </a:solidFill>
            </a:endParaRPr>
          </a:p>
        </p:txBody>
      </p:sp>
      <p:sp>
        <p:nvSpPr>
          <p:cNvPr id="18435" name="Rectangle 2">
            <a:extLst>
              <a:ext uri="{FF2B5EF4-FFF2-40B4-BE49-F238E27FC236}">
                <a16:creationId xmlns:a16="http://schemas.microsoft.com/office/drawing/2014/main" id="{6F17E7CD-1AA6-474A-84B4-577F3F345A4C}"/>
              </a:ext>
            </a:extLst>
          </p:cNvPr>
          <p:cNvSpPr>
            <a:spLocks noChangeArrowheads="1"/>
          </p:cNvSpPr>
          <p:nvPr/>
        </p:nvSpPr>
        <p:spPr bwMode="auto">
          <a:xfrm>
            <a:off x="2175687" y="705802"/>
            <a:ext cx="6343650" cy="4524315"/>
          </a:xfrm>
          <a:prstGeom prst="rect">
            <a:avLst/>
          </a:prstGeom>
          <a:noFill/>
          <a:ln>
            <a:noFill/>
          </a:ln>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marL="214313" indent="-214313" eaLnBrk="1" hangingPunct="1">
              <a:buFont typeface="Arial" panose="020B0604020202020204" pitchFamily="34" charset="0"/>
              <a:buChar char="•"/>
              <a:defRPr/>
            </a:pPr>
            <a:r>
              <a:rPr lang="en-US" altLang="en-US" sz="1400" b="1" u="sng" dirty="0">
                <a:solidFill>
                  <a:schemeClr val="accent1">
                    <a:lumMod val="75000"/>
                  </a:schemeClr>
                </a:solidFill>
              </a:rPr>
              <a:t>REPRESENT YOUR DISTRICT AT ALL ITS FUNCTIONS</a:t>
            </a:r>
            <a:endParaRPr lang="en-US" altLang="en-US" sz="1400" b="1" dirty="0">
              <a:solidFill>
                <a:schemeClr val="accent1">
                  <a:lumMod val="75000"/>
                </a:schemeClr>
              </a:solidFill>
            </a:endParaRPr>
          </a:p>
          <a:p>
            <a:pPr marL="771525" lvl="1" eaLnBrk="1" hangingPunct="1">
              <a:buFont typeface="Wingdings" panose="05000000000000000000" pitchFamily="2" charset="2"/>
              <a:buChar char="Ø"/>
              <a:defRPr/>
            </a:pPr>
            <a:r>
              <a:rPr lang="en-US" altLang="en-US" sz="1400" b="1" dirty="0">
                <a:solidFill>
                  <a:schemeClr val="accent1">
                    <a:lumMod val="75000"/>
                  </a:schemeClr>
                </a:solidFill>
              </a:rPr>
              <a:t>If unable to attend, appoint someone to attend for you if hosts requests</a:t>
            </a:r>
          </a:p>
          <a:p>
            <a:pPr eaLnBrk="1" hangingPunct="1">
              <a:defRPr/>
            </a:pPr>
            <a:r>
              <a:rPr lang="en-US" altLang="en-US" sz="1400" b="1" dirty="0">
                <a:solidFill>
                  <a:schemeClr val="accent1">
                    <a:lumMod val="75000"/>
                  </a:schemeClr>
                </a:solidFill>
              </a:rPr>
              <a:t> </a:t>
            </a:r>
          </a:p>
          <a:p>
            <a:pPr marL="214313" indent="-214313" eaLnBrk="1" hangingPunct="1">
              <a:buFont typeface="Arial" panose="020B0604020202020204" pitchFamily="34" charset="0"/>
              <a:buChar char="•"/>
              <a:defRPr/>
            </a:pPr>
            <a:r>
              <a:rPr lang="en-US" altLang="en-US" sz="1400" b="1" dirty="0">
                <a:solidFill>
                  <a:schemeClr val="accent1">
                    <a:lumMod val="75000"/>
                  </a:schemeClr>
                </a:solidFill>
              </a:rPr>
              <a:t> </a:t>
            </a:r>
            <a:r>
              <a:rPr lang="en-US" altLang="en-US" sz="1400" b="1" u="sng" dirty="0">
                <a:solidFill>
                  <a:schemeClr val="accent1">
                    <a:lumMod val="75000"/>
                  </a:schemeClr>
                </a:solidFill>
              </a:rPr>
              <a:t>APPOINT DISTRICT CHAIRMAN</a:t>
            </a:r>
          </a:p>
          <a:p>
            <a:pPr marL="771525" lvl="1" eaLnBrk="1" hangingPunct="1">
              <a:buFont typeface="Wingdings" panose="05000000000000000000" pitchFamily="2" charset="2"/>
              <a:buChar char="Ø"/>
              <a:defRPr/>
            </a:pPr>
            <a:r>
              <a:rPr lang="en-US" altLang="en-US" sz="1400" b="1" dirty="0">
                <a:solidFill>
                  <a:schemeClr val="accent1">
                    <a:lumMod val="75000"/>
                  </a:schemeClr>
                </a:solidFill>
              </a:rPr>
              <a:t>Americanism, Children &amp; Youth, Community Service, Junior Activities, VA&amp;R</a:t>
            </a:r>
          </a:p>
          <a:p>
            <a:pPr marL="771525" lvl="1" eaLnBrk="1" hangingPunct="1">
              <a:buFont typeface="Wingdings" panose="05000000000000000000" pitchFamily="2" charset="2"/>
              <a:buChar char="Ø"/>
              <a:defRPr/>
            </a:pPr>
            <a:r>
              <a:rPr lang="en-US" altLang="en-US" sz="1400" b="1" dirty="0">
                <a:solidFill>
                  <a:schemeClr val="accent1">
                    <a:lumMod val="75000"/>
                  </a:schemeClr>
                </a:solidFill>
              </a:rPr>
              <a:t>Spread the wealth among your District Units</a:t>
            </a:r>
          </a:p>
          <a:p>
            <a:pPr marL="771525" lvl="1" eaLnBrk="1" hangingPunct="1">
              <a:buFont typeface="Wingdings" panose="05000000000000000000" pitchFamily="2" charset="2"/>
              <a:buChar char="Ø"/>
              <a:defRPr/>
            </a:pPr>
            <a:r>
              <a:rPr lang="en-US" altLang="en-US" sz="1400" b="1" dirty="0">
                <a:solidFill>
                  <a:schemeClr val="accent1">
                    <a:lumMod val="75000"/>
                  </a:schemeClr>
                </a:solidFill>
              </a:rPr>
              <a:t>Appoint energetic, enthusiastic individuals</a:t>
            </a:r>
          </a:p>
          <a:p>
            <a:pPr marL="771525" lvl="1" eaLnBrk="1" hangingPunct="1">
              <a:buFont typeface="Wingdings" panose="05000000000000000000" pitchFamily="2" charset="2"/>
              <a:buChar char="Ø"/>
              <a:defRPr/>
            </a:pPr>
            <a:r>
              <a:rPr lang="en-US" altLang="en-US" sz="1400" b="1" dirty="0">
                <a:solidFill>
                  <a:schemeClr val="accent1">
                    <a:lumMod val="75000"/>
                  </a:schemeClr>
                </a:solidFill>
              </a:rPr>
              <a:t>Let them know what you expect of them…give them guidance in their new roles</a:t>
            </a:r>
          </a:p>
          <a:p>
            <a:pPr marL="771525" lvl="1" eaLnBrk="1" hangingPunct="1">
              <a:buFont typeface="Wingdings" panose="05000000000000000000" pitchFamily="2" charset="2"/>
              <a:buChar char="Ø"/>
              <a:defRPr/>
            </a:pPr>
            <a:r>
              <a:rPr lang="en-US" altLang="en-US" sz="1400" b="1" dirty="0">
                <a:solidFill>
                  <a:schemeClr val="accent1">
                    <a:lumMod val="75000"/>
                  </a:schemeClr>
                </a:solidFill>
              </a:rPr>
              <a:t>Keep in touch and make sure if they cannot attend a meeting they provide a report</a:t>
            </a:r>
          </a:p>
          <a:p>
            <a:pPr eaLnBrk="1" hangingPunct="1">
              <a:defRPr/>
            </a:pPr>
            <a:endParaRPr lang="en-US" altLang="en-US" sz="1400" b="1" dirty="0">
              <a:solidFill>
                <a:schemeClr val="accent1">
                  <a:lumMod val="75000"/>
                </a:schemeClr>
              </a:solidFill>
            </a:endParaRPr>
          </a:p>
          <a:p>
            <a:pPr marL="214313" indent="-214313" eaLnBrk="1" hangingPunct="1">
              <a:buFont typeface="Arial" panose="020B0604020202020204" pitchFamily="34" charset="0"/>
              <a:buChar char="•"/>
              <a:defRPr/>
            </a:pPr>
            <a:r>
              <a:rPr lang="en-US" altLang="en-US" sz="1400" b="1" dirty="0">
                <a:solidFill>
                  <a:schemeClr val="accent1">
                    <a:lumMod val="75000"/>
                  </a:schemeClr>
                </a:solidFill>
              </a:rPr>
              <a:t> </a:t>
            </a:r>
            <a:r>
              <a:rPr lang="en-US" altLang="en-US" sz="1400" b="1" u="sng" dirty="0">
                <a:solidFill>
                  <a:schemeClr val="accent1">
                    <a:lumMod val="75000"/>
                  </a:schemeClr>
                </a:solidFill>
              </a:rPr>
              <a:t>DISTRICT NEWSLETTER </a:t>
            </a:r>
          </a:p>
          <a:p>
            <a:pPr marL="771525" lvl="1" eaLnBrk="1" hangingPunct="1">
              <a:buFont typeface="Wingdings" panose="05000000000000000000" pitchFamily="2" charset="2"/>
              <a:buChar char="Ø"/>
              <a:defRPr/>
            </a:pPr>
            <a:r>
              <a:rPr lang="en-US" altLang="en-US" sz="1400" b="1" dirty="0">
                <a:solidFill>
                  <a:schemeClr val="accent1">
                    <a:lumMod val="75000"/>
                  </a:schemeClr>
                </a:solidFill>
              </a:rPr>
              <a:t>Must create &amp; mail no less than 6 newsletter per year </a:t>
            </a:r>
          </a:p>
          <a:p>
            <a:pPr marL="771525" lvl="1" eaLnBrk="1" hangingPunct="1">
              <a:buFont typeface="Wingdings" panose="05000000000000000000" pitchFamily="2" charset="2"/>
              <a:buChar char="Ø"/>
              <a:defRPr/>
            </a:pPr>
            <a:r>
              <a:rPr lang="en-US" altLang="en-US" sz="1400" b="1" dirty="0">
                <a:solidFill>
                  <a:schemeClr val="accent1">
                    <a:lumMod val="75000"/>
                  </a:schemeClr>
                </a:solidFill>
              </a:rPr>
              <a:t> If you don’t have the skills, find a volunteer in your District that will help</a:t>
            </a:r>
          </a:p>
          <a:p>
            <a:pPr eaLnBrk="1" hangingPunct="1">
              <a:defRPr/>
            </a:pPr>
            <a:r>
              <a:rPr lang="en-US" altLang="en-US" b="1" u="sng" dirty="0">
                <a:solidFill>
                  <a:schemeClr val="accent1">
                    <a:lumMod val="75000"/>
                  </a:schemeClr>
                </a:solidFill>
              </a:rPr>
              <a:t> </a:t>
            </a:r>
            <a:endParaRPr lang="en-US" altLang="en-US" b="1" dirty="0">
              <a:solidFill>
                <a:schemeClr val="accent1">
                  <a:lumMod val="75000"/>
                </a:schemeClr>
              </a:solidFill>
            </a:endParaRPr>
          </a:p>
          <a:p>
            <a:pPr eaLnBrk="1" hangingPunct="1">
              <a:defRPr/>
            </a:pPr>
            <a:endParaRPr lang="en-US" altLang="en-US" dirty="0">
              <a:solidFill>
                <a:schemeClr val="bg1"/>
              </a:solidFill>
            </a:endParaRPr>
          </a:p>
        </p:txBody>
      </p:sp>
      <p:sp>
        <p:nvSpPr>
          <p:cNvPr id="24580" name="Rectangle 3">
            <a:extLst>
              <a:ext uri="{FF2B5EF4-FFF2-40B4-BE49-F238E27FC236}">
                <a16:creationId xmlns:a16="http://schemas.microsoft.com/office/drawing/2014/main" id="{BD82E98E-1553-461C-81FC-98FB1763BFF6}"/>
              </a:ext>
            </a:extLst>
          </p:cNvPr>
          <p:cNvSpPr>
            <a:spLocks noChangeArrowheads="1"/>
          </p:cNvSpPr>
          <p:nvPr/>
        </p:nvSpPr>
        <p:spPr bwMode="auto">
          <a:xfrm>
            <a:off x="2312194" y="164306"/>
            <a:ext cx="5345906"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lgn="ctr" eaLnBrk="1" hangingPunct="1">
              <a:spcBef>
                <a:spcPct val="0"/>
              </a:spcBef>
              <a:buFontTx/>
              <a:buNone/>
            </a:pPr>
            <a:r>
              <a:rPr lang="en-US" altLang="en-US" sz="1500" dirty="0">
                <a:solidFill>
                  <a:srgbClr val="FF0000"/>
                </a:solidFill>
                <a:latin typeface="Arial" panose="020B0604020202020204" pitchFamily="34" charset="0"/>
              </a:rPr>
              <a:t>THE DISTRICT </a:t>
            </a:r>
          </a:p>
          <a:p>
            <a:pPr algn="ctr" eaLnBrk="1" hangingPunct="1">
              <a:spcBef>
                <a:spcPct val="0"/>
              </a:spcBef>
              <a:buFontTx/>
              <a:buNone/>
            </a:pPr>
            <a:r>
              <a:rPr lang="en-US" altLang="en-US" sz="1500" dirty="0">
                <a:solidFill>
                  <a:srgbClr val="FF0000"/>
                </a:solidFill>
                <a:latin typeface="Arial" panose="020B0604020202020204" pitchFamily="34" charset="0"/>
              </a:rPr>
              <a:t>CHOSING A PATH AS A DISTRICT PRESIDENT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1">
            <a:extLst>
              <a:ext uri="{FF2B5EF4-FFF2-40B4-BE49-F238E27FC236}">
                <a16:creationId xmlns:a16="http://schemas.microsoft.com/office/drawing/2014/main" id="{2E872E46-6E59-4E48-B774-2471E6232E10}"/>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eaLnBrk="1" fontAlgn="base" hangingPunct="1">
              <a:spcBef>
                <a:spcPct val="0"/>
              </a:spcBef>
              <a:spcAft>
                <a:spcPct val="0"/>
              </a:spcAft>
              <a:defRPr sz="1000" b="1" kern="1200" smtClean="0">
                <a:solidFill>
                  <a:srgbClr val="95B3D7"/>
                </a:solidFill>
                <a:latin typeface="Helvetica" panose="020B0604020202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a:spcBef>
                <a:spcPct val="0"/>
              </a:spcBef>
              <a:buFontTx/>
              <a:buNone/>
            </a:pPr>
            <a:fld id="{B75515DE-4299-4B4E-AF2C-37392D1410E6}" type="slidenum">
              <a:rPr lang="en-US" altLang="en-US" smtClean="0"/>
              <a:pPr>
                <a:defRPr/>
              </a:pPr>
              <a:t>15</a:t>
            </a:fld>
            <a:endParaRPr lang="en-US" altLang="en-US" sz="750">
              <a:solidFill>
                <a:srgbClr val="95B3D7"/>
              </a:solidFill>
            </a:endParaRPr>
          </a:p>
        </p:txBody>
      </p:sp>
      <p:sp>
        <p:nvSpPr>
          <p:cNvPr id="25603" name="Rectangle 2">
            <a:extLst>
              <a:ext uri="{FF2B5EF4-FFF2-40B4-BE49-F238E27FC236}">
                <a16:creationId xmlns:a16="http://schemas.microsoft.com/office/drawing/2014/main" id="{EDA4D04B-4089-4D77-865A-B734654909D0}"/>
              </a:ext>
            </a:extLst>
          </p:cNvPr>
          <p:cNvSpPr>
            <a:spLocks noChangeArrowheads="1"/>
          </p:cNvSpPr>
          <p:nvPr/>
        </p:nvSpPr>
        <p:spPr bwMode="auto">
          <a:xfrm>
            <a:off x="2194322" y="121444"/>
            <a:ext cx="528036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lgn="ctr" eaLnBrk="1" hangingPunct="1">
              <a:spcBef>
                <a:spcPct val="0"/>
              </a:spcBef>
              <a:buFontTx/>
              <a:buNone/>
            </a:pPr>
            <a:r>
              <a:rPr lang="en-US" altLang="en-US" sz="1500" dirty="0">
                <a:solidFill>
                  <a:srgbClr val="FF0000"/>
                </a:solidFill>
                <a:latin typeface="Arial" panose="020B0604020202020204" pitchFamily="34" charset="0"/>
              </a:rPr>
              <a:t>THE DISTRICT </a:t>
            </a:r>
          </a:p>
          <a:p>
            <a:pPr algn="ctr" eaLnBrk="1" hangingPunct="1">
              <a:spcBef>
                <a:spcPct val="0"/>
              </a:spcBef>
              <a:buFontTx/>
              <a:buNone/>
            </a:pPr>
            <a:r>
              <a:rPr lang="en-US" altLang="en-US" sz="1500" dirty="0">
                <a:solidFill>
                  <a:srgbClr val="FF0000"/>
                </a:solidFill>
                <a:latin typeface="Arial" panose="020B0604020202020204" pitchFamily="34" charset="0"/>
              </a:rPr>
              <a:t>CHOSING A PATH AS A  DISTRICT PRESIDENT</a:t>
            </a:r>
          </a:p>
        </p:txBody>
      </p:sp>
      <p:sp>
        <p:nvSpPr>
          <p:cNvPr id="4" name="Rectangle 3">
            <a:extLst>
              <a:ext uri="{FF2B5EF4-FFF2-40B4-BE49-F238E27FC236}">
                <a16:creationId xmlns:a16="http://schemas.microsoft.com/office/drawing/2014/main" id="{1C0C0EAE-47B6-46F9-8051-A48E202FD3E5}"/>
              </a:ext>
            </a:extLst>
          </p:cNvPr>
          <p:cNvSpPr/>
          <p:nvPr/>
        </p:nvSpPr>
        <p:spPr>
          <a:xfrm>
            <a:off x="2194322" y="675442"/>
            <a:ext cx="6503194" cy="3970318"/>
          </a:xfrm>
          <a:prstGeom prst="rect">
            <a:avLst/>
          </a:prstGeom>
        </p:spPr>
        <p:txBody>
          <a:bodyPr>
            <a:spAutoFit/>
          </a:bodyPr>
          <a:lstStyle/>
          <a:p>
            <a:pPr marL="214313" indent="-214313">
              <a:buFont typeface="Arial" panose="020B0604020202020204" pitchFamily="34" charset="0"/>
              <a:buChar char="•"/>
              <a:defRPr/>
            </a:pPr>
            <a:r>
              <a:rPr lang="en-US" altLang="en-US" sz="1400" b="1" u="sng" dirty="0">
                <a:solidFill>
                  <a:schemeClr val="accent1">
                    <a:lumMod val="75000"/>
                  </a:schemeClr>
                </a:solidFill>
                <a:latin typeface="Arial" charset="0"/>
              </a:rPr>
              <a:t>VISIT YOUR UNITS </a:t>
            </a:r>
          </a:p>
          <a:p>
            <a:pPr marL="557213" lvl="1" indent="-214313">
              <a:buFont typeface="Wingdings" panose="05000000000000000000" pitchFamily="2" charset="2"/>
              <a:buChar char="Ø"/>
              <a:defRPr/>
            </a:pPr>
            <a:r>
              <a:rPr lang="en-US" altLang="en-US" sz="1400" b="1" dirty="0">
                <a:solidFill>
                  <a:schemeClr val="accent1">
                    <a:lumMod val="75000"/>
                  </a:schemeClr>
                </a:solidFill>
                <a:latin typeface="Arial" charset="0"/>
              </a:rPr>
              <a:t>You have 2 years to visit ALL Units in your District</a:t>
            </a:r>
          </a:p>
          <a:p>
            <a:pPr marL="900113" lvl="2" indent="-214313">
              <a:buFont typeface="Courier New" panose="02070309020205020404" pitchFamily="49" charset="0"/>
              <a:buChar char="o"/>
              <a:defRPr/>
            </a:pPr>
            <a:r>
              <a:rPr lang="en-US" altLang="en-US" sz="1400" b="1" dirty="0">
                <a:solidFill>
                  <a:schemeClr val="accent1">
                    <a:lumMod val="75000"/>
                  </a:schemeClr>
                </a:solidFill>
                <a:latin typeface="Arial" charset="0"/>
              </a:rPr>
              <a:t>If they don’t call, be proactive and call them</a:t>
            </a:r>
          </a:p>
          <a:p>
            <a:pPr marL="900113" lvl="2" indent="-214313">
              <a:buFont typeface="Courier New" panose="02070309020205020404" pitchFamily="49" charset="0"/>
              <a:buChar char="o"/>
              <a:defRPr/>
            </a:pPr>
            <a:r>
              <a:rPr lang="en-US" altLang="en-US" sz="1400" b="1" dirty="0">
                <a:solidFill>
                  <a:schemeClr val="accent1">
                    <a:lumMod val="75000"/>
                  </a:schemeClr>
                </a:solidFill>
                <a:latin typeface="Arial" charset="0"/>
              </a:rPr>
              <a:t>Some units only have “gatherings”…ask them if you can attend</a:t>
            </a:r>
          </a:p>
          <a:p>
            <a:pPr marL="900113" lvl="2" indent="-214313">
              <a:buFont typeface="Courier New" panose="02070309020205020404" pitchFamily="49" charset="0"/>
              <a:buChar char="o"/>
              <a:defRPr/>
            </a:pPr>
            <a:r>
              <a:rPr lang="en-US" altLang="en-US" sz="1400" b="1" dirty="0">
                <a:solidFill>
                  <a:schemeClr val="accent1">
                    <a:lumMod val="75000"/>
                  </a:schemeClr>
                </a:solidFill>
                <a:latin typeface="Arial" charset="0"/>
              </a:rPr>
              <a:t>Call Unit Presidents and let them know you are there for them</a:t>
            </a:r>
          </a:p>
          <a:p>
            <a:pPr marL="900113" lvl="2" indent="-214313">
              <a:buFont typeface="Courier New" panose="02070309020205020404" pitchFamily="49" charset="0"/>
              <a:buChar char="o"/>
              <a:defRPr/>
            </a:pPr>
            <a:endParaRPr lang="en-US" altLang="en-US" sz="1400" b="1" dirty="0">
              <a:solidFill>
                <a:schemeClr val="accent1">
                  <a:lumMod val="75000"/>
                </a:schemeClr>
              </a:solidFill>
              <a:latin typeface="Arial" charset="0"/>
            </a:endParaRPr>
          </a:p>
          <a:p>
            <a:pPr marL="557213" lvl="1" indent="-214313">
              <a:buFont typeface="Wingdings" panose="05000000000000000000" pitchFamily="2" charset="2"/>
              <a:buChar char="Ø"/>
              <a:defRPr/>
            </a:pPr>
            <a:r>
              <a:rPr lang="en-US" altLang="en-US" sz="1400" b="1" dirty="0">
                <a:solidFill>
                  <a:schemeClr val="accent1">
                    <a:lumMod val="75000"/>
                  </a:schemeClr>
                </a:solidFill>
                <a:latin typeface="Arial" charset="0"/>
              </a:rPr>
              <a:t>Never favor one Unit over another in your visits…treat them all equal</a:t>
            </a:r>
          </a:p>
          <a:p>
            <a:pPr marL="557213" lvl="1" indent="-214313">
              <a:buFont typeface="Wingdings" panose="05000000000000000000" pitchFamily="2" charset="2"/>
              <a:buChar char="Ø"/>
              <a:defRPr/>
            </a:pPr>
            <a:endParaRPr lang="en-US" altLang="en-US" sz="1400" b="1" dirty="0">
              <a:solidFill>
                <a:schemeClr val="accent1">
                  <a:lumMod val="75000"/>
                </a:schemeClr>
              </a:solidFill>
              <a:latin typeface="Arial" charset="0"/>
            </a:endParaRPr>
          </a:p>
          <a:p>
            <a:pPr marL="557213" lvl="1" indent="-214313">
              <a:buFont typeface="Wingdings" panose="05000000000000000000" pitchFamily="2" charset="2"/>
              <a:buChar char="Ø"/>
              <a:defRPr/>
            </a:pPr>
            <a:r>
              <a:rPr lang="en-US" altLang="en-US" sz="1400" b="1" dirty="0">
                <a:solidFill>
                  <a:schemeClr val="accent1">
                    <a:lumMod val="75000"/>
                  </a:schemeClr>
                </a:solidFill>
                <a:latin typeface="Arial" charset="0"/>
              </a:rPr>
              <a:t> Share experiences of other Units with other Units…good and bad</a:t>
            </a:r>
          </a:p>
          <a:p>
            <a:pPr marL="900113" lvl="2" indent="-214313">
              <a:buFont typeface="Courier New" panose="02070309020205020404" pitchFamily="49" charset="0"/>
              <a:buChar char="o"/>
              <a:defRPr/>
            </a:pPr>
            <a:r>
              <a:rPr lang="en-US" altLang="en-US" sz="1400" b="1" dirty="0">
                <a:solidFill>
                  <a:schemeClr val="accent1">
                    <a:lumMod val="75000"/>
                  </a:schemeClr>
                </a:solidFill>
                <a:latin typeface="Arial" charset="0"/>
              </a:rPr>
              <a:t>NEVER state the Unit’s “name”</a:t>
            </a:r>
          </a:p>
          <a:p>
            <a:pPr lvl="1" eaLnBrk="1" hangingPunct="1">
              <a:defRPr/>
            </a:pPr>
            <a:endParaRPr lang="en-US" altLang="en-US" sz="1400" b="1" dirty="0">
              <a:solidFill>
                <a:schemeClr val="accent1">
                  <a:lumMod val="75000"/>
                </a:schemeClr>
              </a:solidFill>
              <a:latin typeface="Arial" charset="0"/>
            </a:endParaRPr>
          </a:p>
          <a:p>
            <a:pPr marL="214313" indent="-214313">
              <a:buFont typeface="Arial" panose="020B0604020202020204" pitchFamily="34" charset="0"/>
              <a:buChar char="•"/>
              <a:defRPr/>
            </a:pPr>
            <a:r>
              <a:rPr lang="en-US" altLang="en-US" sz="1400" b="1" u="sng" dirty="0">
                <a:solidFill>
                  <a:schemeClr val="accent1">
                    <a:lumMod val="75000"/>
                  </a:schemeClr>
                </a:solidFill>
                <a:latin typeface="Arial" charset="0"/>
              </a:rPr>
              <a:t>MENTOR YOUR DISTRICT MEMBERS FOR LEADERSHIP ROLES</a:t>
            </a:r>
          </a:p>
          <a:p>
            <a:pPr marL="557213" lvl="1" indent="-214313">
              <a:buFont typeface="Wingdings" panose="05000000000000000000" pitchFamily="2" charset="2"/>
              <a:buChar char="Ø"/>
              <a:defRPr/>
            </a:pPr>
            <a:r>
              <a:rPr lang="en-US" altLang="en-US" sz="1400" b="1" dirty="0">
                <a:solidFill>
                  <a:schemeClr val="accent1">
                    <a:lumMod val="75000"/>
                  </a:schemeClr>
                </a:solidFill>
                <a:latin typeface="Arial" charset="0"/>
              </a:rPr>
              <a:t>Ask them to help in some projects</a:t>
            </a:r>
          </a:p>
          <a:p>
            <a:pPr marL="342900" lvl="1">
              <a:defRPr/>
            </a:pPr>
            <a:endParaRPr lang="en-US" altLang="en-US" sz="1400" b="1" dirty="0">
              <a:solidFill>
                <a:schemeClr val="accent1">
                  <a:lumMod val="75000"/>
                </a:schemeClr>
              </a:solidFill>
              <a:latin typeface="Arial" charset="0"/>
            </a:endParaRPr>
          </a:p>
          <a:p>
            <a:pPr marL="557213" lvl="1" indent="-214313">
              <a:buFont typeface="Wingdings" panose="05000000000000000000" pitchFamily="2" charset="2"/>
              <a:buChar char="Ø"/>
              <a:defRPr/>
            </a:pPr>
            <a:r>
              <a:rPr lang="en-US" altLang="en-US" sz="1400" b="1" dirty="0">
                <a:solidFill>
                  <a:schemeClr val="accent1">
                    <a:lumMod val="75000"/>
                  </a:schemeClr>
                </a:solidFill>
                <a:latin typeface="Arial" charset="0"/>
              </a:rPr>
              <a:t>Take them on your visits</a:t>
            </a:r>
          </a:p>
          <a:p>
            <a:pPr marL="342900" lvl="1">
              <a:defRPr/>
            </a:pPr>
            <a:endParaRPr lang="en-US" altLang="en-US" sz="1400" b="1" dirty="0">
              <a:solidFill>
                <a:schemeClr val="accent1">
                  <a:lumMod val="75000"/>
                </a:schemeClr>
              </a:solidFill>
              <a:latin typeface="Arial" charset="0"/>
            </a:endParaRPr>
          </a:p>
          <a:p>
            <a:pPr marL="557213" lvl="1" indent="-214313">
              <a:buFont typeface="Wingdings" panose="05000000000000000000" pitchFamily="2" charset="2"/>
              <a:buChar char="Ø"/>
              <a:defRPr/>
            </a:pPr>
            <a:r>
              <a:rPr lang="en-US" altLang="en-US" sz="1400" b="1" dirty="0">
                <a:solidFill>
                  <a:schemeClr val="accent1">
                    <a:lumMod val="75000"/>
                  </a:schemeClr>
                </a:solidFill>
                <a:latin typeface="Arial" charset="0"/>
              </a:rPr>
              <a:t>Ask them to help at your District meetings and round tables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1">
            <a:extLst>
              <a:ext uri="{FF2B5EF4-FFF2-40B4-BE49-F238E27FC236}">
                <a16:creationId xmlns:a16="http://schemas.microsoft.com/office/drawing/2014/main" id="{0D409881-2B37-4B67-BF49-01DBD75B5703}"/>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eaLnBrk="1" fontAlgn="base" hangingPunct="1">
              <a:spcBef>
                <a:spcPct val="0"/>
              </a:spcBef>
              <a:spcAft>
                <a:spcPct val="0"/>
              </a:spcAft>
              <a:defRPr sz="1000" b="1" kern="1200" smtClean="0">
                <a:solidFill>
                  <a:srgbClr val="95B3D7"/>
                </a:solidFill>
                <a:latin typeface="Helvetica" panose="020B0604020202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a:spcBef>
                <a:spcPct val="0"/>
              </a:spcBef>
              <a:buFontTx/>
              <a:buNone/>
              <a:defRPr/>
            </a:pPr>
            <a:fld id="{B75515DE-4299-4B4E-AF2C-37392D1410E6}" type="slidenum">
              <a:rPr lang="en-US" altLang="en-US" smtClean="0"/>
              <a:pPr>
                <a:spcBef>
                  <a:spcPct val="0"/>
                </a:spcBef>
                <a:buFontTx/>
                <a:buNone/>
                <a:defRPr/>
              </a:pPr>
              <a:t>16</a:t>
            </a:fld>
            <a:endParaRPr lang="en-US" altLang="en-US" sz="750">
              <a:solidFill>
                <a:srgbClr val="95B3D7"/>
              </a:solidFill>
            </a:endParaRPr>
          </a:p>
        </p:txBody>
      </p:sp>
      <p:sp>
        <p:nvSpPr>
          <p:cNvPr id="26627" name="Rectangle 2">
            <a:extLst>
              <a:ext uri="{FF2B5EF4-FFF2-40B4-BE49-F238E27FC236}">
                <a16:creationId xmlns:a16="http://schemas.microsoft.com/office/drawing/2014/main" id="{62C1E4DE-AC9E-4983-B676-3D8D8513E489}"/>
              </a:ext>
            </a:extLst>
          </p:cNvPr>
          <p:cNvSpPr>
            <a:spLocks noChangeArrowheads="1"/>
          </p:cNvSpPr>
          <p:nvPr/>
        </p:nvSpPr>
        <p:spPr bwMode="auto">
          <a:xfrm>
            <a:off x="2332546" y="720479"/>
            <a:ext cx="6226969" cy="375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1028700" indent="-28575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485900" indent="-28575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eaLnBrk="1" hangingPunct="1">
              <a:spcBef>
                <a:spcPct val="0"/>
              </a:spcBef>
            </a:pPr>
            <a:r>
              <a:rPr lang="en-US" altLang="en-US" sz="1400" dirty="0">
                <a:solidFill>
                  <a:schemeClr val="accent1">
                    <a:lumMod val="75000"/>
                  </a:schemeClr>
                </a:solidFill>
                <a:latin typeface="Arial" panose="020B0604020202020204" pitchFamily="34" charset="0"/>
              </a:rPr>
              <a:t>DISTRICT MEETINGS/ROUNDTABLES/CONFERENCE </a:t>
            </a:r>
          </a:p>
          <a:p>
            <a:pPr lvl="1" eaLnBrk="1" hangingPunct="1">
              <a:spcBef>
                <a:spcPct val="0"/>
              </a:spcBef>
              <a:buFont typeface="Wingdings" panose="05000000000000000000" pitchFamily="2" charset="2"/>
              <a:buChar char="Ø"/>
            </a:pPr>
            <a:r>
              <a:rPr lang="en-US" altLang="en-US" sz="1400" b="1" dirty="0">
                <a:solidFill>
                  <a:schemeClr val="accent1">
                    <a:lumMod val="75000"/>
                  </a:schemeClr>
                </a:solidFill>
                <a:latin typeface="Arial" panose="020B0604020202020204" pitchFamily="34" charset="0"/>
              </a:rPr>
              <a:t>Contact the “host” Unit and let them know your needs </a:t>
            </a:r>
          </a:p>
          <a:p>
            <a:pPr lvl="2" eaLnBrk="1" hangingPunct="1">
              <a:spcBef>
                <a:spcPct val="0"/>
              </a:spcBef>
              <a:buFont typeface="Courier New" panose="02070309020205020404" pitchFamily="49" charset="0"/>
              <a:buChar char="o"/>
            </a:pPr>
            <a:r>
              <a:rPr lang="en-US" altLang="en-US" sz="1400" b="1" dirty="0">
                <a:solidFill>
                  <a:schemeClr val="accent1">
                    <a:lumMod val="75000"/>
                  </a:schemeClr>
                </a:solidFill>
                <a:latin typeface="Arial" panose="020B0604020202020204" pitchFamily="34" charset="0"/>
              </a:rPr>
              <a:t>Podium – Seating – Meal/Snacks – Raffles – Guests – Special audio or visual needs </a:t>
            </a:r>
          </a:p>
          <a:p>
            <a:pPr eaLnBrk="1" hangingPunct="1">
              <a:spcBef>
                <a:spcPct val="0"/>
              </a:spcBef>
            </a:pPr>
            <a:endParaRPr lang="en-US" altLang="en-US" sz="1400" dirty="0">
              <a:solidFill>
                <a:schemeClr val="accent1">
                  <a:lumMod val="75000"/>
                </a:schemeClr>
              </a:solidFill>
              <a:latin typeface="Arial" panose="020B0604020202020204" pitchFamily="34" charset="0"/>
            </a:endParaRPr>
          </a:p>
          <a:p>
            <a:pPr eaLnBrk="1" hangingPunct="1">
              <a:spcBef>
                <a:spcPct val="0"/>
              </a:spcBef>
            </a:pPr>
            <a:r>
              <a:rPr lang="en-US" altLang="en-US" sz="1400" dirty="0">
                <a:solidFill>
                  <a:schemeClr val="accent1">
                    <a:lumMod val="75000"/>
                  </a:schemeClr>
                </a:solidFill>
                <a:latin typeface="Arial" panose="020B0604020202020204" pitchFamily="34" charset="0"/>
              </a:rPr>
              <a:t>FINANCE</a:t>
            </a:r>
          </a:p>
          <a:p>
            <a:pPr lvl="1" eaLnBrk="1" hangingPunct="1">
              <a:spcBef>
                <a:spcPct val="0"/>
              </a:spcBef>
              <a:buFont typeface="Wingdings" panose="05000000000000000000" pitchFamily="2" charset="2"/>
              <a:buChar char="Ø"/>
            </a:pPr>
            <a:r>
              <a:rPr lang="en-US" altLang="en-US" sz="1400" b="1" dirty="0">
                <a:solidFill>
                  <a:schemeClr val="accent1">
                    <a:lumMod val="75000"/>
                  </a:schemeClr>
                </a:solidFill>
                <a:latin typeface="Arial" panose="020B0604020202020204" pitchFamily="34" charset="0"/>
              </a:rPr>
              <a:t> Department Finance recommendations will provide some monetary support (you approved these &amp; have a copy)</a:t>
            </a:r>
          </a:p>
          <a:p>
            <a:pPr lvl="1" eaLnBrk="1" hangingPunct="1">
              <a:spcBef>
                <a:spcPct val="0"/>
              </a:spcBef>
              <a:buFont typeface="Wingdings" panose="05000000000000000000" pitchFamily="2" charset="2"/>
              <a:buChar char="Ø"/>
            </a:pPr>
            <a:r>
              <a:rPr lang="en-US" altLang="en-US" sz="1400" b="1" dirty="0">
                <a:solidFill>
                  <a:schemeClr val="accent1">
                    <a:lumMod val="75000"/>
                  </a:schemeClr>
                </a:solidFill>
                <a:latin typeface="Arial" panose="020B0604020202020204" pitchFamily="34" charset="0"/>
              </a:rPr>
              <a:t>Fill out financial reports as prescribed by the Department Finance recommendations</a:t>
            </a:r>
          </a:p>
          <a:p>
            <a:pPr lvl="2" eaLnBrk="1" hangingPunct="1">
              <a:spcBef>
                <a:spcPct val="0"/>
              </a:spcBef>
              <a:buFont typeface="Courier New" panose="02070309020205020404" pitchFamily="49" charset="0"/>
              <a:buChar char="o"/>
            </a:pPr>
            <a:r>
              <a:rPr lang="en-US" altLang="en-US" sz="1400" b="1" dirty="0">
                <a:solidFill>
                  <a:schemeClr val="accent1">
                    <a:lumMod val="75000"/>
                  </a:schemeClr>
                </a:solidFill>
                <a:latin typeface="Arial" panose="020B0604020202020204" pitchFamily="34" charset="0"/>
              </a:rPr>
              <a:t>Have the report filled out prior to a DEC meeting – the faster they receive the report the faster reimbursement</a:t>
            </a:r>
          </a:p>
          <a:p>
            <a:pPr lvl="2" eaLnBrk="1" hangingPunct="1">
              <a:spcBef>
                <a:spcPct val="0"/>
              </a:spcBef>
              <a:buFont typeface="Courier New" panose="02070309020205020404" pitchFamily="49" charset="0"/>
              <a:buChar char="o"/>
            </a:pPr>
            <a:r>
              <a:rPr lang="en-US" altLang="en-US" sz="1400" b="1" dirty="0">
                <a:solidFill>
                  <a:schemeClr val="accent1">
                    <a:lumMod val="75000"/>
                  </a:schemeClr>
                </a:solidFill>
                <a:latin typeface="Arial" panose="020B0604020202020204" pitchFamily="34" charset="0"/>
              </a:rPr>
              <a:t>Have the report filled out ASAP after a Unit visit</a:t>
            </a:r>
          </a:p>
          <a:p>
            <a:pPr lvl="2" eaLnBrk="1" hangingPunct="1">
              <a:spcBef>
                <a:spcPct val="0"/>
              </a:spcBef>
              <a:buFont typeface="Courier New" panose="02070309020205020404" pitchFamily="49" charset="0"/>
              <a:buChar char="o"/>
            </a:pPr>
            <a:r>
              <a:rPr lang="en-US" altLang="en-US" sz="1400" b="1" dirty="0">
                <a:solidFill>
                  <a:schemeClr val="accent1">
                    <a:lumMod val="75000"/>
                  </a:schemeClr>
                </a:solidFill>
                <a:latin typeface="Arial" panose="020B0604020202020204" pitchFamily="34" charset="0"/>
              </a:rPr>
              <a:t>You may need to fill out financial reports in accordance to policies of your District – check District Standing Rules or Policies</a:t>
            </a:r>
          </a:p>
        </p:txBody>
      </p:sp>
      <p:sp>
        <p:nvSpPr>
          <p:cNvPr id="26628" name="Rectangle 4">
            <a:extLst>
              <a:ext uri="{FF2B5EF4-FFF2-40B4-BE49-F238E27FC236}">
                <a16:creationId xmlns:a16="http://schemas.microsoft.com/office/drawing/2014/main" id="{C4687EF3-E340-4546-89DA-18AD22B664C8}"/>
              </a:ext>
            </a:extLst>
          </p:cNvPr>
          <p:cNvSpPr>
            <a:spLocks noChangeArrowheads="1"/>
          </p:cNvSpPr>
          <p:nvPr/>
        </p:nvSpPr>
        <p:spPr bwMode="auto">
          <a:xfrm>
            <a:off x="2385709" y="121444"/>
            <a:ext cx="502518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lgn="ctr" eaLnBrk="1" hangingPunct="1">
              <a:spcBef>
                <a:spcPct val="0"/>
              </a:spcBef>
              <a:buFontTx/>
              <a:buNone/>
            </a:pPr>
            <a:r>
              <a:rPr lang="en-US" altLang="en-US" sz="1500" dirty="0">
                <a:solidFill>
                  <a:srgbClr val="FF0000"/>
                </a:solidFill>
                <a:latin typeface="Arial" panose="020B0604020202020204" pitchFamily="34" charset="0"/>
              </a:rPr>
              <a:t>THE DISTRICT </a:t>
            </a:r>
          </a:p>
          <a:p>
            <a:pPr algn="ctr" eaLnBrk="1" hangingPunct="1">
              <a:spcBef>
                <a:spcPct val="0"/>
              </a:spcBef>
              <a:buFontTx/>
              <a:buNone/>
            </a:pPr>
            <a:r>
              <a:rPr lang="en-US" altLang="en-US" sz="1500" dirty="0">
                <a:solidFill>
                  <a:srgbClr val="FF0000"/>
                </a:solidFill>
                <a:latin typeface="Arial" panose="020B0604020202020204" pitchFamily="34" charset="0"/>
              </a:rPr>
              <a:t>CHOSING A PATH AS A DISTRICT PRESIDENT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1">
            <a:extLst>
              <a:ext uri="{FF2B5EF4-FFF2-40B4-BE49-F238E27FC236}">
                <a16:creationId xmlns:a16="http://schemas.microsoft.com/office/drawing/2014/main" id="{29975E60-7B66-456A-AF8D-EE407FBE79B2}"/>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eaLnBrk="1" fontAlgn="base" hangingPunct="1">
              <a:spcBef>
                <a:spcPct val="0"/>
              </a:spcBef>
              <a:spcAft>
                <a:spcPct val="0"/>
              </a:spcAft>
              <a:defRPr sz="1000" b="1" kern="1200" smtClean="0">
                <a:solidFill>
                  <a:srgbClr val="95B3D7"/>
                </a:solidFill>
                <a:latin typeface="Helvetica" panose="020B0604020202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a:spcBef>
                <a:spcPct val="0"/>
              </a:spcBef>
              <a:buFontTx/>
              <a:buNone/>
              <a:defRPr/>
            </a:pPr>
            <a:fld id="{B75515DE-4299-4B4E-AF2C-37392D1410E6}" type="slidenum">
              <a:rPr lang="en-US" altLang="en-US" smtClean="0"/>
              <a:pPr>
                <a:spcBef>
                  <a:spcPct val="0"/>
                </a:spcBef>
                <a:buFontTx/>
                <a:buNone/>
                <a:defRPr/>
              </a:pPr>
              <a:t>17</a:t>
            </a:fld>
            <a:endParaRPr lang="en-US" altLang="en-US" sz="750">
              <a:solidFill>
                <a:srgbClr val="95B3D7"/>
              </a:solidFill>
            </a:endParaRPr>
          </a:p>
        </p:txBody>
      </p:sp>
      <p:sp>
        <p:nvSpPr>
          <p:cNvPr id="27651" name="Rectangle 8">
            <a:extLst>
              <a:ext uri="{FF2B5EF4-FFF2-40B4-BE49-F238E27FC236}">
                <a16:creationId xmlns:a16="http://schemas.microsoft.com/office/drawing/2014/main" id="{07680BD4-3812-4FB1-BF69-B7A62884BA5C}"/>
              </a:ext>
            </a:extLst>
          </p:cNvPr>
          <p:cNvSpPr>
            <a:spLocks noChangeArrowheads="1"/>
          </p:cNvSpPr>
          <p:nvPr/>
        </p:nvSpPr>
        <p:spPr bwMode="auto">
          <a:xfrm>
            <a:off x="3037285" y="141774"/>
            <a:ext cx="247112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spcBef>
                <a:spcPct val="0"/>
              </a:spcBef>
              <a:buFontTx/>
              <a:buNone/>
            </a:pPr>
            <a:r>
              <a:rPr lang="en-US" altLang="en-US" sz="1800">
                <a:latin typeface="Calibri" panose="020F0502020204030204" pitchFamily="34" charset="0"/>
                <a:cs typeface="Times New Roman" panose="02020603050405020304" pitchFamily="18" charset="0"/>
              </a:rPr>
              <a:t>KNOW YOUR AUDIENCE</a:t>
            </a:r>
            <a:endParaRPr lang="en-US" altLang="en-US" sz="1800" b="0">
              <a:latin typeface="Arial" panose="020B0604020202020204" pitchFamily="34" charset="0"/>
              <a:cs typeface="Times New Roman" panose="02020603050405020304" pitchFamily="18" charset="0"/>
            </a:endParaRPr>
          </a:p>
          <a:p>
            <a:pPr>
              <a:spcBef>
                <a:spcPct val="0"/>
              </a:spcBef>
              <a:buFontTx/>
              <a:buNone/>
            </a:pPr>
            <a:endParaRPr lang="en-US" altLang="en-US" sz="1800" b="0">
              <a:solidFill>
                <a:schemeClr val="tx1"/>
              </a:solidFill>
              <a:latin typeface="Arial" panose="020B0604020202020204" pitchFamily="34" charset="0"/>
              <a:cs typeface="Times New Roman" panose="02020603050405020304" pitchFamily="18" charset="0"/>
            </a:endParaRPr>
          </a:p>
        </p:txBody>
      </p:sp>
      <p:sp>
        <p:nvSpPr>
          <p:cNvPr id="27652" name="Rectangle 9">
            <a:extLst>
              <a:ext uri="{FF2B5EF4-FFF2-40B4-BE49-F238E27FC236}">
                <a16:creationId xmlns:a16="http://schemas.microsoft.com/office/drawing/2014/main" id="{C428A512-D72E-4354-997B-CB1F8B01329C}"/>
              </a:ext>
            </a:extLst>
          </p:cNvPr>
          <p:cNvSpPr>
            <a:spLocks noChangeArrowheads="1"/>
          </p:cNvSpPr>
          <p:nvPr/>
        </p:nvSpPr>
        <p:spPr bwMode="auto">
          <a:xfrm rot="10800000" flipV="1">
            <a:off x="3037284" y="1430347"/>
            <a:ext cx="5101135"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lgn="ctr">
              <a:spcBef>
                <a:spcPct val="0"/>
              </a:spcBef>
              <a:buFontTx/>
              <a:buNone/>
            </a:pPr>
            <a:r>
              <a:rPr lang="en-US" altLang="en-US" sz="1500" dirty="0">
                <a:solidFill>
                  <a:schemeClr val="accent1">
                    <a:lumMod val="75000"/>
                  </a:schemeClr>
                </a:solidFill>
                <a:latin typeface="Calibri" panose="020F0502020204030204" pitchFamily="34" charset="0"/>
                <a:cs typeface="Times New Roman" panose="02020603050405020304" pitchFamily="18" charset="0"/>
              </a:rPr>
              <a:t>Speaking</a:t>
            </a:r>
          </a:p>
          <a:p>
            <a:pPr algn="ctr">
              <a:spcBef>
                <a:spcPct val="0"/>
              </a:spcBef>
              <a:buFontTx/>
              <a:buNone/>
            </a:pPr>
            <a:endParaRPr lang="en-US" altLang="en-US" sz="1500" dirty="0">
              <a:solidFill>
                <a:schemeClr val="accent1">
                  <a:lumMod val="75000"/>
                </a:schemeClr>
              </a:solidFill>
              <a:latin typeface="Calibri" panose="020F0502020204030204" pitchFamily="34" charset="0"/>
              <a:cs typeface="Times New Roman" panose="02020603050405020304" pitchFamily="18" charset="0"/>
            </a:endParaRPr>
          </a:p>
          <a:p>
            <a:pPr algn="ctr">
              <a:spcBef>
                <a:spcPct val="0"/>
              </a:spcBef>
              <a:buFontTx/>
              <a:buNone/>
            </a:pPr>
            <a:endParaRPr lang="en-US" altLang="en-US" sz="1500" dirty="0">
              <a:solidFill>
                <a:schemeClr val="accent1">
                  <a:lumMod val="75000"/>
                </a:schemeClr>
              </a:solidFill>
              <a:latin typeface="Calibri" panose="020F0502020204030204" pitchFamily="34" charset="0"/>
              <a:cs typeface="Times New Roman" panose="02020603050405020304" pitchFamily="18" charset="0"/>
            </a:endParaRPr>
          </a:p>
          <a:p>
            <a:pPr algn="ctr">
              <a:spcBef>
                <a:spcPct val="0"/>
              </a:spcBef>
              <a:buFontTx/>
              <a:buNone/>
            </a:pPr>
            <a:endParaRPr lang="en-US" altLang="en-US" sz="1500" dirty="0">
              <a:solidFill>
                <a:schemeClr val="accent1">
                  <a:lumMod val="75000"/>
                </a:schemeClr>
              </a:solidFill>
              <a:latin typeface="Arial" panose="020B0604020202020204" pitchFamily="34" charset="0"/>
              <a:cs typeface="Times New Roman" panose="02020603050405020304" pitchFamily="18" charset="0"/>
            </a:endParaRPr>
          </a:p>
          <a:p>
            <a:pPr algn="ctr">
              <a:spcBef>
                <a:spcPct val="0"/>
              </a:spcBef>
              <a:buFont typeface="Arial" panose="020B0604020202020204" pitchFamily="34" charset="0"/>
              <a:buNone/>
            </a:pPr>
            <a:r>
              <a:rPr lang="en-US" altLang="en-US" sz="1500" dirty="0">
                <a:solidFill>
                  <a:schemeClr val="accent1">
                    <a:lumMod val="75000"/>
                  </a:schemeClr>
                </a:solidFill>
                <a:latin typeface="Calibri" panose="020F0502020204030204" pitchFamily="34" charset="0"/>
                <a:cs typeface="Times New Roman" panose="02020603050405020304" pitchFamily="18" charset="0"/>
              </a:rPr>
              <a:t>Attire</a:t>
            </a:r>
          </a:p>
          <a:p>
            <a:pPr algn="ctr">
              <a:spcBef>
                <a:spcPct val="0"/>
              </a:spcBef>
              <a:buFontTx/>
              <a:buChar char="•"/>
            </a:pPr>
            <a:endParaRPr lang="en-US" altLang="en-US" sz="1500" dirty="0">
              <a:solidFill>
                <a:schemeClr val="accent1">
                  <a:lumMod val="75000"/>
                </a:schemeClr>
              </a:solidFill>
              <a:latin typeface="Calibri" panose="020F0502020204030204" pitchFamily="34" charset="0"/>
              <a:cs typeface="Times New Roman" panose="02020603050405020304" pitchFamily="18" charset="0"/>
            </a:endParaRPr>
          </a:p>
          <a:p>
            <a:pPr algn="ctr">
              <a:spcBef>
                <a:spcPct val="0"/>
              </a:spcBef>
              <a:buFont typeface="Arial" panose="020B0604020202020204" pitchFamily="34" charset="0"/>
              <a:buNone/>
            </a:pPr>
            <a:endParaRPr lang="en-US" altLang="en-US" sz="1500" dirty="0">
              <a:solidFill>
                <a:schemeClr val="accent1">
                  <a:lumMod val="75000"/>
                </a:schemeClr>
              </a:solidFill>
              <a:latin typeface="Arial" panose="020B0604020202020204" pitchFamily="34" charset="0"/>
              <a:cs typeface="Times New Roman" panose="02020603050405020304" pitchFamily="18" charset="0"/>
            </a:endParaRPr>
          </a:p>
          <a:p>
            <a:pPr algn="ctr">
              <a:spcBef>
                <a:spcPct val="0"/>
              </a:spcBef>
              <a:buFont typeface="Arial" panose="020B0604020202020204" pitchFamily="34" charset="0"/>
              <a:buNone/>
            </a:pPr>
            <a:r>
              <a:rPr lang="en-US" altLang="en-US" sz="1500" dirty="0">
                <a:solidFill>
                  <a:schemeClr val="accent1">
                    <a:lumMod val="75000"/>
                  </a:schemeClr>
                </a:solidFill>
                <a:latin typeface="Calibri" panose="020F0502020204030204" pitchFamily="34" charset="0"/>
                <a:cs typeface="Times New Roman" panose="02020603050405020304" pitchFamily="18" charset="0"/>
              </a:rPr>
              <a:t>Listen to their concerns and issues</a:t>
            </a:r>
            <a:endParaRPr lang="en-US" altLang="en-US" sz="1500" dirty="0">
              <a:solidFill>
                <a:schemeClr val="accent1">
                  <a:lumMod val="75000"/>
                </a:schemeClr>
              </a:solidFill>
              <a:latin typeface="Arial" panose="020B0604020202020204" pitchFamily="34" charset="0"/>
              <a:cs typeface="Times New Roman" panose="02020603050405020304" pitchFamily="18" charset="0"/>
            </a:endParaRPr>
          </a:p>
        </p:txBody>
      </p:sp>
      <p:sp>
        <p:nvSpPr>
          <p:cNvPr id="27653" name="Rectangle 8">
            <a:extLst>
              <a:ext uri="{FF2B5EF4-FFF2-40B4-BE49-F238E27FC236}">
                <a16:creationId xmlns:a16="http://schemas.microsoft.com/office/drawing/2014/main" id="{8234B075-D973-43F6-8C2D-0DDEA3148DCE}"/>
              </a:ext>
            </a:extLst>
          </p:cNvPr>
          <p:cNvSpPr>
            <a:spLocks noChangeArrowheads="1"/>
          </p:cNvSpPr>
          <p:nvPr/>
        </p:nvSpPr>
        <p:spPr bwMode="auto">
          <a:xfrm>
            <a:off x="3676263" y="255033"/>
            <a:ext cx="247112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spcBef>
                <a:spcPct val="0"/>
              </a:spcBef>
              <a:buFontTx/>
              <a:buNone/>
            </a:pPr>
            <a:r>
              <a:rPr lang="en-US" altLang="en-US" sz="1800" dirty="0">
                <a:solidFill>
                  <a:srgbClr val="FF0000"/>
                </a:solidFill>
                <a:latin typeface="Calibri" panose="020F0502020204030204" pitchFamily="34" charset="0"/>
                <a:cs typeface="Times New Roman" panose="02020603050405020304" pitchFamily="18" charset="0"/>
              </a:rPr>
              <a:t>KNOW YOUR AUDIENCE</a:t>
            </a:r>
            <a:endParaRPr lang="en-US" altLang="en-US" sz="1800" b="0" dirty="0">
              <a:solidFill>
                <a:srgbClr val="FF0000"/>
              </a:solidFill>
              <a:latin typeface="Arial" panose="020B0604020202020204" pitchFamily="34" charset="0"/>
              <a:cs typeface="Times New Roman" panose="02020603050405020304" pitchFamily="18" charset="0"/>
            </a:endParaRPr>
          </a:p>
          <a:p>
            <a:pPr>
              <a:spcBef>
                <a:spcPct val="0"/>
              </a:spcBef>
              <a:buFontTx/>
              <a:buNone/>
            </a:pPr>
            <a:endParaRPr lang="en-US" altLang="en-US" sz="1800" b="0" dirty="0">
              <a:solidFill>
                <a:srgbClr val="FF0000"/>
              </a:solidFill>
              <a:latin typeface="Arial" panose="020B0604020202020204" pitchFamily="34"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1">
            <a:extLst>
              <a:ext uri="{FF2B5EF4-FFF2-40B4-BE49-F238E27FC236}">
                <a16:creationId xmlns:a16="http://schemas.microsoft.com/office/drawing/2014/main" id="{BEC3F18C-314D-4922-A787-A2C23254D87B}"/>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eaLnBrk="1" fontAlgn="base" hangingPunct="1">
              <a:spcBef>
                <a:spcPct val="0"/>
              </a:spcBef>
              <a:spcAft>
                <a:spcPct val="0"/>
              </a:spcAft>
              <a:defRPr sz="1000" b="1" kern="1200" smtClean="0">
                <a:solidFill>
                  <a:srgbClr val="95B3D7"/>
                </a:solidFill>
                <a:latin typeface="Helvetica" panose="020B0604020202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a:spcBef>
                <a:spcPct val="0"/>
              </a:spcBef>
              <a:buFontTx/>
              <a:buNone/>
            </a:pPr>
            <a:fld id="{B75515DE-4299-4B4E-AF2C-37392D1410E6}" type="slidenum">
              <a:rPr lang="en-US" altLang="en-US" smtClean="0"/>
              <a:pPr>
                <a:defRPr/>
              </a:pPr>
              <a:t>18</a:t>
            </a:fld>
            <a:endParaRPr lang="en-US" altLang="en-US" sz="750">
              <a:solidFill>
                <a:srgbClr val="95B3D7"/>
              </a:solidFill>
            </a:endParaRPr>
          </a:p>
        </p:txBody>
      </p:sp>
      <p:sp>
        <p:nvSpPr>
          <p:cNvPr id="28675" name="Rectangle 2">
            <a:extLst>
              <a:ext uri="{FF2B5EF4-FFF2-40B4-BE49-F238E27FC236}">
                <a16:creationId xmlns:a16="http://schemas.microsoft.com/office/drawing/2014/main" id="{A11CA7F4-D05C-4603-AA85-513A9A80611D}"/>
              </a:ext>
            </a:extLst>
          </p:cNvPr>
          <p:cNvSpPr>
            <a:spLocks noChangeArrowheads="1"/>
          </p:cNvSpPr>
          <p:nvPr/>
        </p:nvSpPr>
        <p:spPr bwMode="auto">
          <a:xfrm>
            <a:off x="2419725" y="971242"/>
            <a:ext cx="6125765"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eaLnBrk="1" hangingPunct="1">
              <a:spcBef>
                <a:spcPct val="0"/>
              </a:spcBef>
              <a:buFontTx/>
              <a:buNone/>
            </a:pPr>
            <a:r>
              <a:rPr lang="en-US" altLang="en-US" sz="1500" dirty="0">
                <a:solidFill>
                  <a:schemeClr val="accent1">
                    <a:lumMod val="75000"/>
                  </a:schemeClr>
                </a:solidFill>
                <a:latin typeface="Arial" panose="020B0604020202020204" pitchFamily="34" charset="0"/>
              </a:rPr>
              <a:t>REMEMBER YOU ARE A LISTENER, MENTOR, ARBITOR, FACILITATOR, LEADER &amp; HAVE FUN</a:t>
            </a:r>
          </a:p>
          <a:p>
            <a:pPr eaLnBrk="1" hangingPunct="1">
              <a:spcBef>
                <a:spcPct val="0"/>
              </a:spcBef>
              <a:buFontTx/>
              <a:buNone/>
            </a:pPr>
            <a:r>
              <a:rPr lang="en-US" altLang="en-US" sz="1500" dirty="0">
                <a:solidFill>
                  <a:schemeClr val="accent1">
                    <a:lumMod val="75000"/>
                  </a:schemeClr>
                </a:solidFill>
                <a:latin typeface="Arial" panose="020B0604020202020204" pitchFamily="34" charset="0"/>
              </a:rPr>
              <a:t> </a:t>
            </a:r>
          </a:p>
          <a:p>
            <a:pPr eaLnBrk="1" hangingPunct="1">
              <a:spcBef>
                <a:spcPct val="0"/>
              </a:spcBef>
              <a:buFontTx/>
              <a:buNone/>
            </a:pPr>
            <a:r>
              <a:rPr lang="en-US" altLang="en-US" sz="1500" dirty="0">
                <a:solidFill>
                  <a:schemeClr val="accent1">
                    <a:lumMod val="75000"/>
                  </a:schemeClr>
                </a:solidFill>
                <a:latin typeface="Arial" panose="020B0604020202020204" pitchFamily="34" charset="0"/>
              </a:rPr>
              <a:t>The challenge of leadership is to be strong, but not rude; be kind, but not weak; be bold, but not bully; be thoughtful, but not lazy; be humble, but not timid; be proud, but not arrogant; have humor, but without folly. </a:t>
            </a:r>
          </a:p>
          <a:p>
            <a:pPr marL="285750" indent="-285750" eaLnBrk="1" hangingPunct="1">
              <a:spcBef>
                <a:spcPct val="0"/>
              </a:spcBef>
              <a:buFontTx/>
              <a:buChar char="-"/>
            </a:pPr>
            <a:r>
              <a:rPr lang="en-US" altLang="en-US" sz="1500" dirty="0">
                <a:solidFill>
                  <a:schemeClr val="accent1">
                    <a:lumMod val="75000"/>
                  </a:schemeClr>
                </a:solidFill>
                <a:latin typeface="Arial" panose="020B0604020202020204" pitchFamily="34" charset="0"/>
              </a:rPr>
              <a:t>Jim </a:t>
            </a:r>
            <a:r>
              <a:rPr lang="en-US" altLang="en-US" sz="1500" dirty="0" err="1">
                <a:solidFill>
                  <a:schemeClr val="accent1">
                    <a:lumMod val="75000"/>
                  </a:schemeClr>
                </a:solidFill>
                <a:latin typeface="Arial" panose="020B0604020202020204" pitchFamily="34" charset="0"/>
              </a:rPr>
              <a:t>Rohn</a:t>
            </a:r>
            <a:r>
              <a:rPr lang="en-US" altLang="en-US" sz="1500" dirty="0">
                <a:solidFill>
                  <a:schemeClr val="accent1">
                    <a:lumMod val="75000"/>
                  </a:schemeClr>
                </a:solidFill>
                <a:latin typeface="Arial" panose="020B0604020202020204" pitchFamily="34" charset="0"/>
              </a:rPr>
              <a:t> (an inspiration speaker)</a:t>
            </a:r>
          </a:p>
          <a:p>
            <a:pPr eaLnBrk="1" hangingPunct="1">
              <a:spcBef>
                <a:spcPct val="0"/>
              </a:spcBef>
              <a:buNone/>
            </a:pPr>
            <a:endParaRPr lang="en-US" altLang="en-US" sz="1500" dirty="0">
              <a:solidFill>
                <a:schemeClr val="accent1">
                  <a:lumMod val="75000"/>
                </a:schemeClr>
              </a:solidFill>
              <a:latin typeface="Arial" panose="020B0604020202020204" pitchFamily="34" charset="0"/>
            </a:endParaRPr>
          </a:p>
          <a:p>
            <a:pPr eaLnBrk="1" hangingPunct="1">
              <a:spcBef>
                <a:spcPct val="0"/>
              </a:spcBef>
              <a:buFontTx/>
              <a:buNone/>
            </a:pPr>
            <a:r>
              <a:rPr lang="en-US" altLang="en-US" sz="1500" dirty="0">
                <a:solidFill>
                  <a:schemeClr val="accent1">
                    <a:lumMod val="75000"/>
                  </a:schemeClr>
                </a:solidFill>
                <a:latin typeface="Arial" panose="020B0604020202020204" pitchFamily="34" charset="0"/>
              </a:rPr>
              <a:t>A good leader inspires people to have confidence in the leader, a great leader inspires people to have confidence in themselves </a:t>
            </a:r>
          </a:p>
          <a:p>
            <a:pPr eaLnBrk="1" hangingPunct="1">
              <a:spcBef>
                <a:spcPct val="0"/>
              </a:spcBef>
              <a:buFontTx/>
              <a:buNone/>
            </a:pPr>
            <a:r>
              <a:rPr lang="en-US" altLang="en-US" sz="1500" dirty="0">
                <a:solidFill>
                  <a:schemeClr val="accent1">
                    <a:lumMod val="75000"/>
                  </a:schemeClr>
                </a:solidFill>
                <a:latin typeface="Arial" panose="020B0604020202020204" pitchFamily="34" charset="0"/>
              </a:rPr>
              <a:t>- Eleanor Roosevelt </a:t>
            </a:r>
          </a:p>
        </p:txBody>
      </p:sp>
      <p:sp>
        <p:nvSpPr>
          <p:cNvPr id="28676" name="TextBox 1">
            <a:extLst>
              <a:ext uri="{FF2B5EF4-FFF2-40B4-BE49-F238E27FC236}">
                <a16:creationId xmlns:a16="http://schemas.microsoft.com/office/drawing/2014/main" id="{61B97452-53FE-4A49-9BD1-064E0B95E3E2}"/>
              </a:ext>
            </a:extLst>
          </p:cNvPr>
          <p:cNvSpPr txBox="1">
            <a:spLocks noChangeArrowheads="1"/>
          </p:cNvSpPr>
          <p:nvPr/>
        </p:nvSpPr>
        <p:spPr bwMode="auto">
          <a:xfrm>
            <a:off x="2797610" y="188119"/>
            <a:ext cx="5369996" cy="761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lgn="ctr" eaLnBrk="1" hangingPunct="1">
              <a:spcBef>
                <a:spcPct val="0"/>
              </a:spcBef>
              <a:buFontTx/>
              <a:buNone/>
            </a:pPr>
            <a:r>
              <a:rPr lang="en-US" altLang="en-US" sz="1500" dirty="0">
                <a:solidFill>
                  <a:srgbClr val="FF0000"/>
                </a:solidFill>
                <a:latin typeface="Arial" panose="020B0604020202020204" pitchFamily="34" charset="0"/>
              </a:rPr>
              <a:t>REMEMBER YOU ARE A LISTENER, MENTOR, ARBITOR,</a:t>
            </a:r>
          </a:p>
          <a:p>
            <a:pPr algn="ctr" eaLnBrk="1" hangingPunct="1">
              <a:spcBef>
                <a:spcPct val="0"/>
              </a:spcBef>
              <a:buFontTx/>
              <a:buNone/>
            </a:pPr>
            <a:r>
              <a:rPr lang="en-US" altLang="en-US" sz="1500" dirty="0">
                <a:solidFill>
                  <a:srgbClr val="FF0000"/>
                </a:solidFill>
                <a:latin typeface="Arial" panose="020B0604020202020204" pitchFamily="34" charset="0"/>
              </a:rPr>
              <a:t> FACILITATOR, LEADER &amp; HAVE FUN</a:t>
            </a:r>
          </a:p>
          <a:p>
            <a:pPr algn="ctr" eaLnBrk="1" hangingPunct="1">
              <a:spcBef>
                <a:spcPct val="0"/>
              </a:spcBef>
              <a:buFontTx/>
              <a:buNone/>
            </a:pPr>
            <a:endParaRPr lang="en-US" altLang="en-US" sz="1350" b="0" dirty="0">
              <a:solidFill>
                <a:schemeClr val="tx1"/>
              </a:solidFill>
              <a:latin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2">
            <a:extLst>
              <a:ext uri="{FF2B5EF4-FFF2-40B4-BE49-F238E27FC236}">
                <a16:creationId xmlns:a16="http://schemas.microsoft.com/office/drawing/2014/main" id="{82A48B8D-AD7C-4F95-9EBA-DD99E1AE8722}"/>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1800" b="1">
                <a:solidFill>
                  <a:schemeClr val="bg1"/>
                </a:solidFill>
                <a:latin typeface="Helvetica" panose="020B0604020202020204" pitchFamily="34" charset="0"/>
                <a:ea typeface="MS PGothic" panose="020B0600070205080204" pitchFamily="34" charset="-128"/>
              </a:defRPr>
            </a:lvl1pPr>
            <a:lvl2pPr marL="557213" indent="-214313">
              <a:spcBef>
                <a:spcPct val="20000"/>
              </a:spcBef>
              <a:buFont typeface="Arial" panose="020B0604020202020204" pitchFamily="34" charset="0"/>
              <a:buChar char="–"/>
              <a:defRPr sz="1500">
                <a:solidFill>
                  <a:schemeClr val="bg1"/>
                </a:solidFill>
                <a:latin typeface="Helvetica" panose="020B0604020202020204" pitchFamily="34" charset="0"/>
                <a:ea typeface="MS PGothic" panose="020B0600070205080204" pitchFamily="34" charset="-128"/>
              </a:defRPr>
            </a:lvl2pPr>
            <a:lvl3pPr marL="857250" indent="-17145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200150" indent="-171450">
              <a:spcBef>
                <a:spcPct val="20000"/>
              </a:spcBef>
              <a:buFont typeface="Arial" panose="020B0604020202020204" pitchFamily="34" charset="0"/>
              <a:buChar char="–"/>
              <a:defRPr sz="1050" b="1" i="1">
                <a:solidFill>
                  <a:schemeClr val="bg1"/>
                </a:solidFill>
                <a:latin typeface="Helvetica" panose="020B0604020202020204" pitchFamily="34" charset="0"/>
                <a:ea typeface="MS PGothic" panose="020B0600070205080204" pitchFamily="34" charset="-128"/>
              </a:defRPr>
            </a:lvl4pPr>
            <a:lvl5pPr marL="1543050" indent="-171450">
              <a:spcBef>
                <a:spcPct val="20000"/>
              </a:spcBef>
              <a:buFont typeface="Arial" panose="020B0604020202020204" pitchFamily="34" charset="0"/>
              <a:buChar char="»"/>
              <a:defRPr sz="900" i="1">
                <a:solidFill>
                  <a:schemeClr val="bg1"/>
                </a:solidFill>
                <a:latin typeface="Helvetica" panose="020B0604020202020204" pitchFamily="34" charset="0"/>
                <a:ea typeface="MS PGothic" panose="020B0600070205080204" pitchFamily="34" charset="-128"/>
              </a:defRPr>
            </a:lvl5pPr>
            <a:lvl6pPr marL="1885950" indent="-171450" defTabSz="342900" eaLnBrk="0" fontAlgn="base" hangingPunct="0">
              <a:spcBef>
                <a:spcPct val="20000"/>
              </a:spcBef>
              <a:spcAft>
                <a:spcPct val="0"/>
              </a:spcAft>
              <a:buFont typeface="Arial" panose="020B0604020202020204" pitchFamily="34" charset="0"/>
              <a:buChar char="»"/>
              <a:defRPr sz="900" i="1">
                <a:solidFill>
                  <a:schemeClr val="bg1"/>
                </a:solidFill>
                <a:latin typeface="Helvetica" panose="020B0604020202020204" pitchFamily="34" charset="0"/>
                <a:ea typeface="MS PGothic" panose="020B0600070205080204" pitchFamily="34" charset="-128"/>
              </a:defRPr>
            </a:lvl6pPr>
            <a:lvl7pPr marL="2228850" indent="-171450" defTabSz="342900" eaLnBrk="0" fontAlgn="base" hangingPunct="0">
              <a:spcBef>
                <a:spcPct val="20000"/>
              </a:spcBef>
              <a:spcAft>
                <a:spcPct val="0"/>
              </a:spcAft>
              <a:buFont typeface="Arial" panose="020B0604020202020204" pitchFamily="34" charset="0"/>
              <a:buChar char="»"/>
              <a:defRPr sz="900" i="1">
                <a:solidFill>
                  <a:schemeClr val="bg1"/>
                </a:solidFill>
                <a:latin typeface="Helvetica" panose="020B0604020202020204" pitchFamily="34" charset="0"/>
                <a:ea typeface="MS PGothic" panose="020B0600070205080204" pitchFamily="34" charset="-128"/>
              </a:defRPr>
            </a:lvl7pPr>
            <a:lvl8pPr marL="2571750" indent="-171450" defTabSz="342900" eaLnBrk="0" fontAlgn="base" hangingPunct="0">
              <a:spcBef>
                <a:spcPct val="20000"/>
              </a:spcBef>
              <a:spcAft>
                <a:spcPct val="0"/>
              </a:spcAft>
              <a:buFont typeface="Arial" panose="020B0604020202020204" pitchFamily="34" charset="0"/>
              <a:buChar char="»"/>
              <a:defRPr sz="900" i="1">
                <a:solidFill>
                  <a:schemeClr val="bg1"/>
                </a:solidFill>
                <a:latin typeface="Helvetica" panose="020B0604020202020204" pitchFamily="34" charset="0"/>
                <a:ea typeface="MS PGothic" panose="020B0600070205080204" pitchFamily="34" charset="-128"/>
              </a:defRPr>
            </a:lvl8pPr>
            <a:lvl9pPr marL="2914650" indent="-171450" defTabSz="342900" eaLnBrk="0" fontAlgn="base" hangingPunct="0">
              <a:spcBef>
                <a:spcPct val="20000"/>
              </a:spcBef>
              <a:spcAft>
                <a:spcPct val="0"/>
              </a:spcAft>
              <a:buFont typeface="Arial" panose="020B0604020202020204" pitchFamily="34" charset="0"/>
              <a:buChar char="»"/>
              <a:defRPr sz="900" i="1">
                <a:solidFill>
                  <a:schemeClr val="bg1"/>
                </a:solidFill>
                <a:latin typeface="Helvetica" panose="020B0604020202020204" pitchFamily="34" charset="0"/>
                <a:ea typeface="MS PGothic" panose="020B0600070205080204" pitchFamily="34" charset="-128"/>
              </a:defRPr>
            </a:lvl9pPr>
          </a:lstStyle>
          <a:p>
            <a:pPr>
              <a:spcBef>
                <a:spcPct val="0"/>
              </a:spcBef>
              <a:buFontTx/>
              <a:buNone/>
            </a:pPr>
            <a:fld id="{8F7351FA-733F-44D3-A1F5-8566F0DF98BB}" type="slidenum">
              <a:rPr lang="en-US" altLang="en-US" sz="750">
                <a:solidFill>
                  <a:srgbClr val="95B3D7"/>
                </a:solidFill>
              </a:rPr>
              <a:pPr>
                <a:spcBef>
                  <a:spcPct val="0"/>
                </a:spcBef>
                <a:buFontTx/>
                <a:buNone/>
              </a:pPr>
              <a:t>19</a:t>
            </a:fld>
            <a:endParaRPr lang="en-US" altLang="en-US" sz="750">
              <a:solidFill>
                <a:srgbClr val="95B3D7"/>
              </a:solidFill>
            </a:endParaRPr>
          </a:p>
        </p:txBody>
      </p:sp>
      <p:pic>
        <p:nvPicPr>
          <p:cNvPr id="29699" name="Picture 2" descr="C:\Users\Bates\Documents\(4) AUXILIARY DEPT LEADERSHIP 2013&amp;2014\1175699_436827366436129_2009125857_n.jpg">
            <a:extLst>
              <a:ext uri="{FF2B5EF4-FFF2-40B4-BE49-F238E27FC236}">
                <a16:creationId xmlns:a16="http://schemas.microsoft.com/office/drawing/2014/main" id="{FC14521B-DBF3-4C40-9979-317EE5E58C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3176" y="951863"/>
            <a:ext cx="5062538" cy="3413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a:extLst>
              <a:ext uri="{FF2B5EF4-FFF2-40B4-BE49-F238E27FC236}">
                <a16:creationId xmlns:a16="http://schemas.microsoft.com/office/drawing/2014/main" id="{FC58B772-4817-414D-8EF5-3C216011BDBE}"/>
              </a:ext>
            </a:extLst>
          </p:cNvPr>
          <p:cNvSpPr>
            <a:spLocks noGrp="1"/>
          </p:cNvSpPr>
          <p:nvPr>
            <p:ph type="title"/>
          </p:nvPr>
        </p:nvSpPr>
        <p:spPr/>
        <p:txBody>
          <a:bodyPr/>
          <a:lstStyle/>
          <a:p>
            <a:pPr algn="ctr" eaLnBrk="1" hangingPunct="1"/>
            <a:r>
              <a:rPr lang="en-US" altLang="en-US" dirty="0">
                <a:solidFill>
                  <a:srgbClr val="FF0000"/>
                </a:solidFill>
                <a:latin typeface="Helvetica" pitchFamily="2" charset="0"/>
                <a:ea typeface="ＭＳ Ｐゴシック" panose="020B0600070205080204" pitchFamily="34" charset="-128"/>
              </a:rPr>
              <a:t>Mini Courses Provided</a:t>
            </a:r>
          </a:p>
        </p:txBody>
      </p:sp>
      <p:sp>
        <p:nvSpPr>
          <p:cNvPr id="13314" name="Content Placeholder 2">
            <a:extLst>
              <a:ext uri="{FF2B5EF4-FFF2-40B4-BE49-F238E27FC236}">
                <a16:creationId xmlns:a16="http://schemas.microsoft.com/office/drawing/2014/main" id="{972A093C-06DF-404C-AD19-590B4A1C103D}"/>
              </a:ext>
            </a:extLst>
          </p:cNvPr>
          <p:cNvSpPr>
            <a:spLocks noGrp="1"/>
          </p:cNvSpPr>
          <p:nvPr>
            <p:ph sz="half" idx="1"/>
          </p:nvPr>
        </p:nvSpPr>
        <p:spPr>
          <a:xfrm>
            <a:off x="2408236" y="1063625"/>
            <a:ext cx="6427419" cy="3476477"/>
          </a:xfrm>
        </p:spPr>
        <p:txBody>
          <a:bodyPr/>
          <a:lstStyle/>
          <a:p>
            <a:pPr marL="91440" indent="-91440" eaLnBrk="1" hangingPunct="1">
              <a:spcBef>
                <a:spcPct val="0"/>
              </a:spcBef>
              <a:buFontTx/>
              <a:buNone/>
            </a:pPr>
            <a:r>
              <a:rPr lang="en-US" altLang="en-US" sz="1800" dirty="0">
                <a:latin typeface="Arial" panose="020B0604020202020204" pitchFamily="34" charset="0"/>
              </a:rPr>
              <a:t>PART 1			THE UNIT</a:t>
            </a:r>
          </a:p>
          <a:p>
            <a:pPr marL="91440" indent="-91440" eaLnBrk="1" hangingPunct="1">
              <a:spcBef>
                <a:spcPct val="0"/>
              </a:spcBef>
              <a:buFontTx/>
              <a:buNone/>
            </a:pPr>
            <a:r>
              <a:rPr lang="en-US" altLang="en-US" sz="1800" dirty="0">
                <a:latin typeface="Arial" panose="020B0604020202020204" pitchFamily="34" charset="0"/>
              </a:rPr>
              <a:t>PART 2			THE DISTRICT</a:t>
            </a:r>
          </a:p>
          <a:p>
            <a:pPr marL="91440" indent="-91440" eaLnBrk="1" hangingPunct="1">
              <a:spcBef>
                <a:spcPct val="0"/>
              </a:spcBef>
              <a:buFontTx/>
              <a:buNone/>
            </a:pPr>
            <a:r>
              <a:rPr lang="en-US" altLang="en-US" sz="1800" dirty="0">
                <a:latin typeface="Arial" panose="020B0604020202020204" pitchFamily="34" charset="0"/>
              </a:rPr>
              <a:t>PART 3			THE DEPARTMENT</a:t>
            </a:r>
          </a:p>
          <a:p>
            <a:pPr marL="91440" indent="-91440" eaLnBrk="1" hangingPunct="1">
              <a:spcBef>
                <a:spcPct val="0"/>
              </a:spcBef>
              <a:buFontTx/>
              <a:buNone/>
            </a:pPr>
            <a:r>
              <a:rPr lang="en-US" altLang="en-US" sz="1800" dirty="0">
                <a:latin typeface="Arial" panose="020B0604020202020204" pitchFamily="34" charset="0"/>
              </a:rPr>
              <a:t>PART 4			CONDUCTING A MEETING</a:t>
            </a:r>
          </a:p>
          <a:p>
            <a:pPr marL="91440" indent="-91440" eaLnBrk="1" hangingPunct="1">
              <a:spcBef>
                <a:spcPct val="0"/>
              </a:spcBef>
              <a:buFontTx/>
              <a:buNone/>
            </a:pPr>
            <a:r>
              <a:rPr lang="en-US" altLang="en-US" sz="1800" dirty="0">
                <a:latin typeface="Arial" panose="020B0604020202020204" pitchFamily="34" charset="0"/>
              </a:rPr>
              <a:t>PART 5			PROTOCOL &amp; CONDUCT</a:t>
            </a:r>
          </a:p>
          <a:p>
            <a:pPr marL="91440" indent="-91440" eaLnBrk="1" hangingPunct="1">
              <a:spcBef>
                <a:spcPct val="0"/>
              </a:spcBef>
              <a:buFontTx/>
              <a:buNone/>
            </a:pPr>
            <a:r>
              <a:rPr lang="en-US" altLang="en-US" sz="1800" dirty="0">
                <a:latin typeface="Arial" panose="020B0604020202020204" pitchFamily="34" charset="0"/>
              </a:rPr>
              <a:t>PART 6			THINKING ABOUT BEING 				                      UNIT/DISTRICT/DEPARTMENT LEADER</a:t>
            </a:r>
          </a:p>
          <a:p>
            <a:pPr marL="91440" indent="-91440" eaLnBrk="1" hangingPunct="1">
              <a:spcBef>
                <a:spcPct val="0"/>
              </a:spcBef>
              <a:buFontTx/>
              <a:buNone/>
            </a:pPr>
            <a:r>
              <a:rPr lang="en-US" altLang="en-US" sz="1800" dirty="0">
                <a:latin typeface="Arial" panose="020B0604020202020204" pitchFamily="34" charset="0"/>
              </a:rPr>
              <a:t>PART 7			ATTITUDE/CHAIN OF COMMAND/</a:t>
            </a:r>
          </a:p>
          <a:p>
            <a:pPr marL="91440" indent="-91440" eaLnBrk="1" hangingPunct="1">
              <a:spcBef>
                <a:spcPct val="0"/>
              </a:spcBef>
              <a:buFontTx/>
              <a:buNone/>
            </a:pPr>
            <a:r>
              <a:rPr lang="en-US" altLang="en-US" sz="1800" dirty="0">
                <a:latin typeface="Arial" panose="020B0604020202020204" pitchFamily="34" charset="0"/>
              </a:rPr>
              <a:t>                             WRITING A NARRATIVE/ END OF YEAR 				 REPORTS/TAKING THE CHALLENGE</a:t>
            </a:r>
          </a:p>
          <a:p>
            <a:pPr eaLnBrk="1" hangingPunct="1">
              <a:spcBef>
                <a:spcPct val="0"/>
              </a:spcBef>
              <a:buFontTx/>
              <a:buNone/>
            </a:pPr>
            <a:r>
              <a:rPr lang="en-US" altLang="en-US" sz="1400" dirty="0">
                <a:latin typeface="Arial" panose="020B0604020202020204" pitchFamily="34" charset="0"/>
              </a:rPr>
              <a:t>In reading all the Parts, you will find that there is repetition in many areas.  This is done because it doesn’t matter at what level you are working, much of the information is the same.</a:t>
            </a:r>
          </a:p>
          <a:p>
            <a:pPr eaLnBrk="1" hangingPunct="1"/>
            <a:endParaRPr lang="en-US" altLang="en-US" dirty="0">
              <a:latin typeface="Helvetica" pitchFamily="2" charset="0"/>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a:extLst>
              <a:ext uri="{FF2B5EF4-FFF2-40B4-BE49-F238E27FC236}">
                <a16:creationId xmlns:a16="http://schemas.microsoft.com/office/drawing/2014/main" id="{92E1DAE6-B04E-E343-8879-61493C5BD3FF}"/>
              </a:ext>
            </a:extLst>
          </p:cNvPr>
          <p:cNvSpPr>
            <a:spLocks noGrp="1"/>
          </p:cNvSpPr>
          <p:nvPr>
            <p:ph type="title"/>
          </p:nvPr>
        </p:nvSpPr>
        <p:spPr>
          <a:xfrm>
            <a:off x="2656331" y="189466"/>
            <a:ext cx="5629976" cy="633597"/>
          </a:xfrm>
        </p:spPr>
        <p:txBody>
          <a:bodyPr/>
          <a:lstStyle/>
          <a:p>
            <a:pPr eaLnBrk="1" hangingPunct="1"/>
            <a:r>
              <a:rPr lang="en-US" altLang="en-US" sz="2800" dirty="0">
                <a:solidFill>
                  <a:srgbClr val="FF0000"/>
                </a:solidFill>
                <a:latin typeface="Helvetica" pitchFamily="2" charset="0"/>
                <a:ea typeface="ＭＳ Ｐゴシック" panose="020B0600070205080204" pitchFamily="34" charset="-128"/>
              </a:rPr>
              <a:t>MISSION &amp; VISION STATEMENT</a:t>
            </a:r>
          </a:p>
        </p:txBody>
      </p:sp>
      <p:sp>
        <p:nvSpPr>
          <p:cNvPr id="12290" name="Content Placeholder 2">
            <a:extLst>
              <a:ext uri="{FF2B5EF4-FFF2-40B4-BE49-F238E27FC236}">
                <a16:creationId xmlns:a16="http://schemas.microsoft.com/office/drawing/2014/main" id="{E5332360-2EC9-E546-9AEC-33D1546631AA}"/>
              </a:ext>
            </a:extLst>
          </p:cNvPr>
          <p:cNvSpPr>
            <a:spLocks noGrp="1"/>
          </p:cNvSpPr>
          <p:nvPr>
            <p:ph idx="1"/>
          </p:nvPr>
        </p:nvSpPr>
        <p:spPr>
          <a:xfrm>
            <a:off x="2332038" y="733647"/>
            <a:ext cx="6278562" cy="3394075"/>
          </a:xfrm>
        </p:spPr>
        <p:txBody>
          <a:bodyPr/>
          <a:lstStyle/>
          <a:p>
            <a:pPr marL="457200" lvl="1" indent="0">
              <a:buFont typeface="Arial" panose="020B0604020202020204" pitchFamily="34" charset="0"/>
              <a:buNone/>
            </a:pPr>
            <a:r>
              <a:rPr lang="en-US" altLang="en-US" sz="1400" b="1" dirty="0">
                <a:latin typeface="Helvetica" panose="020B0604020202020204" pitchFamily="34" charset="0"/>
              </a:rPr>
              <a:t>MISSION</a:t>
            </a:r>
          </a:p>
          <a:p>
            <a:pPr marL="457200" lvl="1" indent="0">
              <a:buFont typeface="Arial" panose="020B0604020202020204" pitchFamily="34" charset="0"/>
              <a:buNone/>
            </a:pPr>
            <a:r>
              <a:rPr lang="en-US" altLang="en-US" sz="1400" b="1" dirty="0">
                <a:latin typeface="Helvetica" panose="020B0604020202020204" pitchFamily="34" charset="0"/>
              </a:rPr>
              <a:t>In the spirit of service, not self, the mission of the American Legion Auxiliary is to support The American Legion and to honor the sacrifice of those who serve by enhancing the lives of our veterans, military, and their families, both at home and abroad.</a:t>
            </a:r>
          </a:p>
          <a:p>
            <a:pPr marL="457200" lvl="1" indent="0">
              <a:buFont typeface="Arial" panose="020B0604020202020204" pitchFamily="34" charset="0"/>
              <a:buNone/>
            </a:pPr>
            <a:endParaRPr lang="en-US" altLang="en-US" sz="1400" b="1" dirty="0">
              <a:latin typeface="Helvetica" panose="020B0604020202020204" pitchFamily="34" charset="0"/>
            </a:endParaRPr>
          </a:p>
          <a:p>
            <a:pPr marL="457200" lvl="1" indent="0">
              <a:buFont typeface="Arial" panose="020B0604020202020204" pitchFamily="34" charset="0"/>
              <a:buNone/>
            </a:pPr>
            <a:r>
              <a:rPr lang="en-US" altLang="en-US" sz="1400" b="1" dirty="0">
                <a:latin typeface="Helvetica" panose="020B0604020202020204" pitchFamily="34" charset="0"/>
              </a:rPr>
              <a:t>For God and Country, we advocate for veterans, educate our citizens, mentor youth, and promote patriotism, good citizenship, peace and security</a:t>
            </a:r>
          </a:p>
          <a:p>
            <a:pPr marL="457200" lvl="1" indent="0">
              <a:buFont typeface="Arial" panose="020B0604020202020204" pitchFamily="34" charset="0"/>
              <a:buNone/>
            </a:pPr>
            <a:endParaRPr lang="en-US" altLang="en-US" sz="1400" b="1" dirty="0">
              <a:latin typeface="Helvetica" panose="020B0604020202020204" pitchFamily="34" charset="0"/>
              <a:ea typeface="ＭＳ Ｐゴシック" panose="020B0600070205080204" pitchFamily="34" charset="-128"/>
            </a:endParaRPr>
          </a:p>
          <a:p>
            <a:pPr marL="457200" lvl="1" indent="0">
              <a:buFont typeface="Arial" panose="020B0604020202020204" pitchFamily="34" charset="0"/>
              <a:buNone/>
            </a:pPr>
            <a:r>
              <a:rPr lang="en-US" altLang="en-US" sz="1400" b="1" dirty="0">
                <a:latin typeface="Helvetica" panose="020B0604020202020204" pitchFamily="34" charset="0"/>
                <a:ea typeface="ＭＳ Ｐゴシック" panose="020B0600070205080204" pitchFamily="34" charset="-128"/>
              </a:rPr>
              <a:t>VISION</a:t>
            </a:r>
          </a:p>
          <a:p>
            <a:pPr marL="457200" lvl="1" indent="0">
              <a:buNone/>
            </a:pPr>
            <a:r>
              <a:rPr lang="en-US" altLang="en-US" sz="1400" b="1" dirty="0">
                <a:latin typeface="Helvetica" panose="020B0604020202020204" pitchFamily="34" charset="0"/>
              </a:rPr>
              <a:t>The vision of the American Legion Auxiliary is to support The American Legion while becoming the premier service organization and foundation of every community providing support for our veterans, our military, and their families by shaping a positive future in an atmosphere of fellowship, patriotism, peace and security.</a:t>
            </a:r>
          </a:p>
          <a:p>
            <a:pPr marL="457200" lvl="1" indent="0">
              <a:buFont typeface="Arial" panose="020B0604020202020204" pitchFamily="34" charset="0"/>
              <a:buNone/>
            </a:pPr>
            <a:endParaRPr lang="en-US" altLang="en-US" dirty="0">
              <a:latin typeface="Helvetica" pitchFamily="2" charset="0"/>
              <a:ea typeface="ＭＳ Ｐゴシック" panose="020B0600070205080204" pitchFamily="34" charset="-128"/>
            </a:endParaRPr>
          </a:p>
        </p:txBody>
      </p:sp>
    </p:spTree>
    <p:extLst>
      <p:ext uri="{BB962C8B-B14F-4D97-AF65-F5344CB8AC3E}">
        <p14:creationId xmlns:p14="http://schemas.microsoft.com/office/powerpoint/2010/main" val="2637249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a:extLst>
              <a:ext uri="{FF2B5EF4-FFF2-40B4-BE49-F238E27FC236}">
                <a16:creationId xmlns:a16="http://schemas.microsoft.com/office/drawing/2014/main" id="{92E1DAE6-B04E-E343-8879-61493C5BD3FF}"/>
              </a:ext>
            </a:extLst>
          </p:cNvPr>
          <p:cNvSpPr>
            <a:spLocks noGrp="1"/>
          </p:cNvSpPr>
          <p:nvPr>
            <p:ph type="title"/>
          </p:nvPr>
        </p:nvSpPr>
        <p:spPr/>
        <p:txBody>
          <a:bodyPr/>
          <a:lstStyle/>
          <a:p>
            <a:pPr algn="ctr" eaLnBrk="1" hangingPunct="1"/>
            <a:r>
              <a:rPr lang="en-US" altLang="en-US" dirty="0">
                <a:solidFill>
                  <a:srgbClr val="FF0000"/>
                </a:solidFill>
                <a:latin typeface="Helvetica" pitchFamily="2" charset="0"/>
                <a:ea typeface="ＭＳ Ｐゴシック" panose="020B0600070205080204" pitchFamily="34" charset="-128"/>
              </a:rPr>
              <a:t>Setting the Example</a:t>
            </a:r>
          </a:p>
        </p:txBody>
      </p:sp>
      <p:sp>
        <p:nvSpPr>
          <p:cNvPr id="12290" name="Content Placeholder 2">
            <a:extLst>
              <a:ext uri="{FF2B5EF4-FFF2-40B4-BE49-F238E27FC236}">
                <a16:creationId xmlns:a16="http://schemas.microsoft.com/office/drawing/2014/main" id="{E5332360-2EC9-E546-9AEC-33D1546631AA}"/>
              </a:ext>
            </a:extLst>
          </p:cNvPr>
          <p:cNvSpPr>
            <a:spLocks noGrp="1"/>
          </p:cNvSpPr>
          <p:nvPr>
            <p:ph idx="1"/>
          </p:nvPr>
        </p:nvSpPr>
        <p:spPr/>
        <p:txBody>
          <a:bodyPr/>
          <a:lstStyle/>
          <a:p>
            <a:pPr eaLnBrk="1" hangingPunct="1">
              <a:spcBef>
                <a:spcPct val="0"/>
              </a:spcBef>
              <a:buFontTx/>
              <a:buNone/>
            </a:pPr>
            <a:endParaRPr lang="en-US" altLang="en-US" sz="1400" dirty="0">
              <a:latin typeface="Arial" panose="020B0604020202020204" pitchFamily="34" charset="0"/>
            </a:endParaRPr>
          </a:p>
          <a:p>
            <a:pPr eaLnBrk="1" hangingPunct="1">
              <a:spcBef>
                <a:spcPct val="0"/>
              </a:spcBef>
              <a:buFontTx/>
              <a:buNone/>
            </a:pPr>
            <a:r>
              <a:rPr lang="en-US" altLang="en-US" sz="1400" dirty="0">
                <a:latin typeface="Arial" panose="020B0604020202020204" pitchFamily="34" charset="0"/>
              </a:rPr>
              <a:t>If we don’t conduct ourselves as knowledgeable  and informed members – we cannot expect to tell others “WHO WE ARE AND WHAT WE DO”.  </a:t>
            </a:r>
          </a:p>
          <a:p>
            <a:pPr eaLnBrk="1" hangingPunct="1">
              <a:spcBef>
                <a:spcPct val="0"/>
              </a:spcBef>
              <a:buFontTx/>
              <a:buNone/>
            </a:pPr>
            <a:endParaRPr lang="en-US" altLang="en-US" sz="1400" dirty="0">
              <a:latin typeface="Arial" panose="020B0604020202020204" pitchFamily="34" charset="0"/>
            </a:endParaRPr>
          </a:p>
          <a:p>
            <a:pPr eaLnBrk="1" hangingPunct="1">
              <a:spcBef>
                <a:spcPct val="0"/>
              </a:spcBef>
              <a:buFontTx/>
              <a:buNone/>
            </a:pPr>
            <a:r>
              <a:rPr lang="en-US" altLang="en-US" sz="1400" dirty="0">
                <a:latin typeface="Arial" panose="020B0604020202020204" pitchFamily="34" charset="0"/>
              </a:rPr>
              <a:t>If we don’t teach and inform our members the correct  protocols and traditions, we cannot expect to have good, informed and efficient meetings. </a:t>
            </a:r>
          </a:p>
          <a:p>
            <a:pPr eaLnBrk="1" hangingPunct="1">
              <a:spcBef>
                <a:spcPct val="0"/>
              </a:spcBef>
              <a:buFontTx/>
              <a:buNone/>
            </a:pPr>
            <a:endParaRPr lang="en-US" altLang="en-US" sz="1400" dirty="0">
              <a:latin typeface="Arial" panose="020B0604020202020204" pitchFamily="34" charset="0"/>
            </a:endParaRPr>
          </a:p>
          <a:p>
            <a:pPr algn="ctr" eaLnBrk="1" hangingPunct="1">
              <a:spcBef>
                <a:spcPct val="0"/>
              </a:spcBef>
              <a:buFontTx/>
              <a:buNone/>
            </a:pPr>
            <a:r>
              <a:rPr lang="en-US" altLang="en-US" sz="1600" dirty="0">
                <a:latin typeface="Arial" panose="020B0604020202020204" pitchFamily="34" charset="0"/>
              </a:rPr>
              <a:t>READ YOUR GOVERNING DOCUMENTS</a:t>
            </a:r>
          </a:p>
          <a:p>
            <a:pPr eaLnBrk="1" hangingPunct="1">
              <a:spcBef>
                <a:spcPct val="0"/>
              </a:spcBef>
              <a:buFontTx/>
              <a:buNone/>
            </a:pPr>
            <a:endParaRPr lang="en-US" altLang="en-US" sz="1400" dirty="0">
              <a:latin typeface="Arial" panose="020B0604020202020204" pitchFamily="34" charset="0"/>
            </a:endParaRPr>
          </a:p>
          <a:p>
            <a:pPr eaLnBrk="1" hangingPunct="1">
              <a:spcBef>
                <a:spcPct val="0"/>
              </a:spcBef>
              <a:buFontTx/>
              <a:buNone/>
            </a:pPr>
            <a:r>
              <a:rPr lang="en-US" altLang="en-US" sz="1400" dirty="0">
                <a:latin typeface="Arial" panose="020B0604020202020204" pitchFamily="34" charset="0"/>
              </a:rPr>
              <a:t>These power point presentation PARTs will provide some basics at Unit, District and Department levels.  </a:t>
            </a:r>
          </a:p>
          <a:p>
            <a:pPr lvl="3" eaLnBrk="1" hangingPunct="1">
              <a:buFont typeface="Arial" panose="020B0604020202020204" pitchFamily="34" charset="0"/>
              <a:buNone/>
            </a:pPr>
            <a:endParaRPr lang="en-US" altLang="en-US" dirty="0">
              <a:latin typeface="Helvetica" pitchFamily="2" charset="0"/>
              <a:ea typeface="ＭＳ Ｐゴシック" panose="020B0600070205080204" pitchFamily="34" charset="-128"/>
            </a:endParaRPr>
          </a:p>
        </p:txBody>
      </p:sp>
    </p:spTree>
    <p:extLst>
      <p:ext uri="{BB962C8B-B14F-4D97-AF65-F5344CB8AC3E}">
        <p14:creationId xmlns:p14="http://schemas.microsoft.com/office/powerpoint/2010/main" val="1289881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AE0171A3-6514-4B6E-9ED6-A7BB039C5F0C}"/>
              </a:ext>
            </a:extLst>
          </p:cNvPr>
          <p:cNvSpPr txBox="1">
            <a:spLocks/>
          </p:cNvSpPr>
          <p:nvPr/>
        </p:nvSpPr>
        <p:spPr bwMode="auto">
          <a:xfrm>
            <a:off x="2433472" y="199611"/>
            <a:ext cx="6172200" cy="920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lgn="ctr" eaLnBrk="1" hangingPunct="1">
              <a:spcBef>
                <a:spcPct val="0"/>
              </a:spcBef>
              <a:buFontTx/>
              <a:buNone/>
            </a:pPr>
            <a:r>
              <a:rPr lang="en-US" altLang="en-US" sz="1500" dirty="0">
                <a:solidFill>
                  <a:srgbClr val="FF0000"/>
                </a:solidFill>
              </a:rPr>
              <a:t>THE DISTRICT </a:t>
            </a:r>
          </a:p>
          <a:p>
            <a:pPr algn="ctr" eaLnBrk="1" hangingPunct="1">
              <a:spcBef>
                <a:spcPct val="0"/>
              </a:spcBef>
              <a:buFontTx/>
              <a:buNone/>
            </a:pPr>
            <a:r>
              <a:rPr lang="en-US" altLang="en-US" sz="1500" dirty="0">
                <a:solidFill>
                  <a:srgbClr val="FF0000"/>
                </a:solidFill>
              </a:rPr>
              <a:t>MEMBERS RIGHTS &amp; RESPONSIBILITIES (</a:t>
            </a:r>
            <a:r>
              <a:rPr lang="en-US" altLang="en-US" sz="1500" dirty="0" err="1">
                <a:solidFill>
                  <a:srgbClr val="FF0000"/>
                </a:solidFill>
              </a:rPr>
              <a:t>cont</a:t>
            </a:r>
            <a:r>
              <a:rPr lang="en-US" altLang="en-US" sz="1500" dirty="0">
                <a:solidFill>
                  <a:srgbClr val="FF0000"/>
                </a:solidFill>
              </a:rPr>
              <a:t>)</a:t>
            </a:r>
          </a:p>
          <a:p>
            <a:pPr algn="ctr" eaLnBrk="1" hangingPunct="1">
              <a:spcBef>
                <a:spcPct val="0"/>
              </a:spcBef>
              <a:buFontTx/>
              <a:buNone/>
            </a:pPr>
            <a:endParaRPr lang="en-US" altLang="en-US" sz="2100" dirty="0">
              <a:solidFill>
                <a:srgbClr val="CF0031"/>
              </a:solidFill>
            </a:endParaRPr>
          </a:p>
        </p:txBody>
      </p:sp>
      <p:sp>
        <p:nvSpPr>
          <p:cNvPr id="6" name="TextBox 5">
            <a:extLst>
              <a:ext uri="{FF2B5EF4-FFF2-40B4-BE49-F238E27FC236}">
                <a16:creationId xmlns:a16="http://schemas.microsoft.com/office/drawing/2014/main" id="{006CB473-F23A-4C35-8948-3EDF5E46B1FF}"/>
              </a:ext>
            </a:extLst>
          </p:cNvPr>
          <p:cNvSpPr txBox="1"/>
          <p:nvPr/>
        </p:nvSpPr>
        <p:spPr>
          <a:xfrm>
            <a:off x="2433471" y="802035"/>
            <a:ext cx="6391551" cy="3785652"/>
          </a:xfrm>
          <a:prstGeom prst="rect">
            <a:avLst/>
          </a:prstGeom>
          <a:noFill/>
        </p:spPr>
        <p:txBody>
          <a:bodyPr wrap="square">
            <a:spAutoFit/>
          </a:bodyPr>
          <a:lstStyle/>
          <a:p>
            <a:pPr eaLnBrk="1" hangingPunct="1">
              <a:spcBef>
                <a:spcPct val="0"/>
              </a:spcBef>
              <a:buFontTx/>
              <a:buNone/>
              <a:defRPr/>
            </a:pPr>
            <a:r>
              <a:rPr lang="en-US" altLang="en-US" sz="1600" dirty="0">
                <a:solidFill>
                  <a:schemeClr val="accent1">
                    <a:lumMod val="75000"/>
                  </a:schemeClr>
                </a:solidFill>
                <a:latin typeface="Arial" charset="0"/>
              </a:rPr>
              <a:t>DO YOU?</a:t>
            </a:r>
          </a:p>
          <a:p>
            <a:pPr marL="285750" indent="-285750" eaLnBrk="1" hangingPunct="1">
              <a:spcBef>
                <a:spcPct val="0"/>
              </a:spcBef>
              <a:buFont typeface="Wingdings" panose="05000000000000000000" pitchFamily="2" charset="2"/>
              <a:buChar char="ü"/>
              <a:defRPr/>
            </a:pPr>
            <a:r>
              <a:rPr lang="en-US" altLang="en-US" sz="1600" dirty="0">
                <a:solidFill>
                  <a:schemeClr val="accent1">
                    <a:lumMod val="75000"/>
                  </a:schemeClr>
                </a:solidFill>
                <a:latin typeface="Arial" charset="0"/>
              </a:rPr>
              <a:t> Attend District meetings </a:t>
            </a:r>
          </a:p>
          <a:p>
            <a:pPr marL="285750" indent="-285750" eaLnBrk="1" hangingPunct="1">
              <a:spcBef>
                <a:spcPct val="0"/>
              </a:spcBef>
              <a:buFont typeface="Wingdings" panose="05000000000000000000" pitchFamily="2" charset="2"/>
              <a:buChar char="ü"/>
              <a:defRPr/>
            </a:pPr>
            <a:r>
              <a:rPr lang="en-US" altLang="en-US" sz="1600" dirty="0">
                <a:solidFill>
                  <a:schemeClr val="accent1">
                    <a:lumMod val="75000"/>
                  </a:schemeClr>
                </a:solidFill>
                <a:latin typeface="Arial" charset="0"/>
              </a:rPr>
              <a:t>Wear your American Legion Auxiliary pin proudly over your heart</a:t>
            </a:r>
          </a:p>
          <a:p>
            <a:pPr marL="285750" indent="-285750" eaLnBrk="1" hangingPunct="1">
              <a:spcBef>
                <a:spcPct val="0"/>
              </a:spcBef>
              <a:buFont typeface="Wingdings" panose="05000000000000000000" pitchFamily="2" charset="2"/>
              <a:buChar char="ü"/>
              <a:defRPr/>
            </a:pPr>
            <a:r>
              <a:rPr lang="en-US" altLang="en-US" sz="1600" dirty="0">
                <a:solidFill>
                  <a:schemeClr val="accent1">
                    <a:lumMod val="75000"/>
                  </a:schemeClr>
                </a:solidFill>
                <a:latin typeface="Arial" charset="0"/>
              </a:rPr>
              <a:t>Pay attention</a:t>
            </a:r>
          </a:p>
          <a:p>
            <a:pPr marL="285750" indent="-285750" eaLnBrk="1" hangingPunct="1">
              <a:spcBef>
                <a:spcPct val="0"/>
              </a:spcBef>
              <a:buFont typeface="Wingdings" panose="05000000000000000000" pitchFamily="2" charset="2"/>
              <a:buChar char="ü"/>
              <a:defRPr/>
            </a:pPr>
            <a:r>
              <a:rPr lang="en-US" altLang="en-US" sz="1600" dirty="0">
                <a:solidFill>
                  <a:schemeClr val="accent1">
                    <a:lumMod val="75000"/>
                  </a:schemeClr>
                </a:solidFill>
                <a:latin typeface="Arial" charset="0"/>
              </a:rPr>
              <a:t>Ask questions</a:t>
            </a:r>
          </a:p>
          <a:p>
            <a:pPr marL="285750" indent="-285750" eaLnBrk="1" hangingPunct="1">
              <a:spcBef>
                <a:spcPct val="0"/>
              </a:spcBef>
              <a:buFont typeface="Wingdings" panose="05000000000000000000" pitchFamily="2" charset="2"/>
              <a:buChar char="ü"/>
              <a:defRPr/>
            </a:pPr>
            <a:r>
              <a:rPr lang="en-US" altLang="en-US" sz="1600" dirty="0">
                <a:solidFill>
                  <a:schemeClr val="accent1">
                    <a:lumMod val="75000"/>
                  </a:schemeClr>
                </a:solidFill>
                <a:latin typeface="Arial" charset="0"/>
              </a:rPr>
              <a:t>Express yourself freely and honestly – not after</a:t>
            </a:r>
          </a:p>
          <a:p>
            <a:pPr marL="285750" indent="-285750" eaLnBrk="1" hangingPunct="1">
              <a:spcBef>
                <a:spcPct val="0"/>
              </a:spcBef>
              <a:buFont typeface="Wingdings" panose="05000000000000000000" pitchFamily="2" charset="2"/>
              <a:buChar char="ü"/>
              <a:defRPr/>
            </a:pPr>
            <a:r>
              <a:rPr lang="en-US" altLang="en-US" sz="1600" dirty="0">
                <a:solidFill>
                  <a:schemeClr val="accent1">
                    <a:lumMod val="75000"/>
                  </a:schemeClr>
                </a:solidFill>
                <a:latin typeface="Arial" charset="0"/>
              </a:rPr>
              <a:t>Make motions – “I move that” not “I make a motion”</a:t>
            </a:r>
          </a:p>
          <a:p>
            <a:pPr marL="285750" indent="-285750" eaLnBrk="1" hangingPunct="1">
              <a:spcBef>
                <a:spcPct val="0"/>
              </a:spcBef>
              <a:buFont typeface="Wingdings" panose="05000000000000000000" pitchFamily="2" charset="2"/>
              <a:buChar char="ü"/>
              <a:defRPr/>
            </a:pPr>
            <a:r>
              <a:rPr lang="en-US" altLang="en-US" sz="1600" dirty="0">
                <a:solidFill>
                  <a:schemeClr val="accent1">
                    <a:lumMod val="75000"/>
                  </a:schemeClr>
                </a:solidFill>
                <a:latin typeface="Arial" charset="0"/>
              </a:rPr>
              <a:t>Vote on motions – by not voting means you agree with the motion</a:t>
            </a:r>
          </a:p>
          <a:p>
            <a:pPr marL="285750" indent="-285750" eaLnBrk="1" hangingPunct="1">
              <a:spcBef>
                <a:spcPct val="0"/>
              </a:spcBef>
              <a:buFont typeface="Wingdings" panose="05000000000000000000" pitchFamily="2" charset="2"/>
              <a:buChar char="ü"/>
              <a:defRPr/>
            </a:pPr>
            <a:r>
              <a:rPr lang="en-US" altLang="en-US" sz="1600" dirty="0">
                <a:solidFill>
                  <a:schemeClr val="accent1">
                    <a:lumMod val="75000"/>
                  </a:schemeClr>
                </a:solidFill>
                <a:latin typeface="Arial" charset="0"/>
              </a:rPr>
              <a:t>Welcome guests &amp; new members</a:t>
            </a:r>
          </a:p>
          <a:p>
            <a:pPr marL="285750" indent="-285750" eaLnBrk="1" hangingPunct="1">
              <a:spcBef>
                <a:spcPct val="0"/>
              </a:spcBef>
              <a:buFont typeface="Wingdings" panose="05000000000000000000" pitchFamily="2" charset="2"/>
              <a:buChar char="ü"/>
              <a:defRPr/>
            </a:pPr>
            <a:r>
              <a:rPr lang="en-US" altLang="en-US" sz="1600" dirty="0">
                <a:solidFill>
                  <a:schemeClr val="accent1">
                    <a:lumMod val="75000"/>
                  </a:schemeClr>
                </a:solidFill>
                <a:latin typeface="Arial" charset="0"/>
              </a:rPr>
              <a:t>Bring a friend </a:t>
            </a:r>
          </a:p>
          <a:p>
            <a:pPr marL="285750" indent="-285750" eaLnBrk="1" hangingPunct="1">
              <a:spcBef>
                <a:spcPct val="0"/>
              </a:spcBef>
              <a:buFont typeface="Wingdings" panose="05000000000000000000" pitchFamily="2" charset="2"/>
              <a:buChar char="ü"/>
              <a:defRPr/>
            </a:pPr>
            <a:r>
              <a:rPr lang="en-US" altLang="en-US" sz="1600" dirty="0">
                <a:solidFill>
                  <a:schemeClr val="accent1">
                    <a:lumMod val="75000"/>
                  </a:schemeClr>
                </a:solidFill>
                <a:latin typeface="Arial" charset="0"/>
              </a:rPr>
              <a:t>Carpool</a:t>
            </a:r>
          </a:p>
          <a:p>
            <a:pPr marL="285750" indent="-285750" eaLnBrk="1" hangingPunct="1">
              <a:spcBef>
                <a:spcPct val="0"/>
              </a:spcBef>
              <a:buFont typeface="Wingdings" panose="05000000000000000000" pitchFamily="2" charset="2"/>
              <a:buChar char="ü"/>
              <a:defRPr/>
            </a:pPr>
            <a:r>
              <a:rPr lang="en-US" altLang="en-US" sz="1600" dirty="0">
                <a:solidFill>
                  <a:schemeClr val="accent1">
                    <a:lumMod val="75000"/>
                  </a:schemeClr>
                </a:solidFill>
                <a:latin typeface="Arial" charset="0"/>
              </a:rPr>
              <a:t>Know the difference in the organization’ s levels –</a:t>
            </a:r>
          </a:p>
          <a:p>
            <a:pPr eaLnBrk="1" hangingPunct="1">
              <a:spcBef>
                <a:spcPct val="0"/>
              </a:spcBef>
              <a:defRPr/>
            </a:pPr>
            <a:r>
              <a:rPr lang="en-US" altLang="en-US" sz="1600" dirty="0">
                <a:solidFill>
                  <a:schemeClr val="accent1">
                    <a:lumMod val="75000"/>
                  </a:schemeClr>
                </a:solidFill>
                <a:latin typeface="Arial" charset="0"/>
              </a:rPr>
              <a:t>           National – Department – District – Unit</a:t>
            </a:r>
          </a:p>
          <a:p>
            <a:pPr marL="285750" indent="-285750" eaLnBrk="1" hangingPunct="1">
              <a:spcBef>
                <a:spcPct val="0"/>
              </a:spcBef>
              <a:buFont typeface="Wingdings" panose="05000000000000000000" pitchFamily="2" charset="2"/>
              <a:buChar char="ü"/>
              <a:defRPr/>
            </a:pPr>
            <a:r>
              <a:rPr lang="en-US" altLang="en-US" sz="1600" dirty="0">
                <a:solidFill>
                  <a:schemeClr val="accent1">
                    <a:lumMod val="75000"/>
                  </a:schemeClr>
                </a:solidFill>
                <a:latin typeface="Arial" charset="0"/>
              </a:rPr>
              <a:t>Volunteer to coordinate project s or to assist with them</a:t>
            </a:r>
          </a:p>
          <a:p>
            <a:pPr marL="285750" indent="-285750" eaLnBrk="1" hangingPunct="1">
              <a:spcBef>
                <a:spcPct val="0"/>
              </a:spcBef>
              <a:buFont typeface="Wingdings" panose="05000000000000000000" pitchFamily="2" charset="2"/>
              <a:buChar char="ü"/>
              <a:defRPr/>
            </a:pPr>
            <a:r>
              <a:rPr lang="en-US" altLang="en-US" sz="1600" dirty="0">
                <a:solidFill>
                  <a:schemeClr val="accent1">
                    <a:lumMod val="75000"/>
                  </a:schemeClr>
                </a:solidFill>
                <a:latin typeface="Arial" charset="0"/>
              </a:rPr>
              <a:t>Signup for </a:t>
            </a:r>
            <a:r>
              <a:rPr lang="en-US" altLang="en-US" sz="1600" dirty="0" err="1">
                <a:solidFill>
                  <a:schemeClr val="accent1">
                    <a:lumMod val="75000"/>
                  </a:schemeClr>
                </a:solidFill>
                <a:latin typeface="Arial" charset="0"/>
              </a:rPr>
              <a:t>MyAuxiliary</a:t>
            </a:r>
            <a:r>
              <a:rPr lang="en-US" altLang="en-US" sz="1600" dirty="0">
                <a:solidFill>
                  <a:schemeClr val="accent1">
                    <a:lumMod val="75000"/>
                  </a:schemeClr>
                </a:solidFill>
                <a:latin typeface="Arial" charset="0"/>
              </a:rPr>
              <a:t> on www.alaforveterans.org</a:t>
            </a:r>
          </a:p>
        </p:txBody>
      </p:sp>
    </p:spTree>
    <p:extLst>
      <p:ext uri="{BB962C8B-B14F-4D97-AF65-F5344CB8AC3E}">
        <p14:creationId xmlns:p14="http://schemas.microsoft.com/office/powerpoint/2010/main" val="3588988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a:extLst>
              <a:ext uri="{FF2B5EF4-FFF2-40B4-BE49-F238E27FC236}">
                <a16:creationId xmlns:a16="http://schemas.microsoft.com/office/drawing/2014/main" id="{19828D3E-B477-5943-8258-00E574ADF87D}"/>
              </a:ext>
            </a:extLst>
          </p:cNvPr>
          <p:cNvSpPr>
            <a:spLocks noGrp="1"/>
          </p:cNvSpPr>
          <p:nvPr>
            <p:ph type="title"/>
          </p:nvPr>
        </p:nvSpPr>
        <p:spPr/>
        <p:txBody>
          <a:bodyPr/>
          <a:lstStyle/>
          <a:p>
            <a:pPr algn="ctr" eaLnBrk="1" hangingPunct="1"/>
            <a:r>
              <a:rPr lang="en-US" altLang="en-US" dirty="0">
                <a:solidFill>
                  <a:srgbClr val="FF0000"/>
                </a:solidFill>
                <a:latin typeface="Helvetica" pitchFamily="2" charset="0"/>
                <a:ea typeface="ＭＳ Ｐゴシック" panose="020B0600070205080204" pitchFamily="34" charset="-128"/>
              </a:rPr>
              <a:t>Part 2 - Content</a:t>
            </a:r>
          </a:p>
        </p:txBody>
      </p:sp>
      <p:sp>
        <p:nvSpPr>
          <p:cNvPr id="8" name="TextBox 7">
            <a:extLst>
              <a:ext uri="{FF2B5EF4-FFF2-40B4-BE49-F238E27FC236}">
                <a16:creationId xmlns:a16="http://schemas.microsoft.com/office/drawing/2014/main" id="{6A7831D6-8F5B-44A5-87EE-4EBDE76D95DF}"/>
              </a:ext>
            </a:extLst>
          </p:cNvPr>
          <p:cNvSpPr txBox="1"/>
          <p:nvPr/>
        </p:nvSpPr>
        <p:spPr>
          <a:xfrm>
            <a:off x="3086099" y="1833086"/>
            <a:ext cx="5175397" cy="1477328"/>
          </a:xfrm>
          <a:prstGeom prst="rect">
            <a:avLst/>
          </a:prstGeom>
          <a:noFill/>
        </p:spPr>
        <p:txBody>
          <a:bodyPr wrap="square">
            <a:spAutoFit/>
          </a:bodyPr>
          <a:lstStyle/>
          <a:p>
            <a:pPr eaLnBrk="1" hangingPunct="1"/>
            <a:r>
              <a:rPr lang="en-US" altLang="en-US" sz="1800" b="1" dirty="0">
                <a:solidFill>
                  <a:schemeClr val="accent1">
                    <a:lumMod val="75000"/>
                  </a:schemeClr>
                </a:solidFill>
              </a:rPr>
              <a:t>District Members’ Rights and Responsibilities</a:t>
            </a:r>
          </a:p>
          <a:p>
            <a:pPr eaLnBrk="1" hangingPunct="1"/>
            <a:endParaRPr lang="en-US" altLang="en-US" sz="1800" b="1" dirty="0">
              <a:solidFill>
                <a:schemeClr val="accent1">
                  <a:lumMod val="75000"/>
                </a:schemeClr>
              </a:solidFill>
            </a:endParaRPr>
          </a:p>
          <a:p>
            <a:pPr eaLnBrk="1" hangingPunct="1"/>
            <a:r>
              <a:rPr lang="en-US" altLang="en-US" sz="1800" b="1" dirty="0">
                <a:solidFill>
                  <a:schemeClr val="accent1">
                    <a:lumMod val="75000"/>
                  </a:schemeClr>
                </a:solidFill>
              </a:rPr>
              <a:t>District Officers’ Rights and Responsibilities</a:t>
            </a:r>
          </a:p>
          <a:p>
            <a:pPr eaLnBrk="1" hangingPunct="1"/>
            <a:endParaRPr lang="en-US" altLang="en-US" sz="1800" b="1" dirty="0">
              <a:solidFill>
                <a:schemeClr val="accent1">
                  <a:lumMod val="75000"/>
                </a:schemeClr>
              </a:solidFill>
            </a:endParaRPr>
          </a:p>
          <a:p>
            <a:pPr eaLnBrk="1" hangingPunct="1"/>
            <a:r>
              <a:rPr lang="en-US" altLang="en-US" sz="1800" b="1" dirty="0">
                <a:solidFill>
                  <a:schemeClr val="accent1">
                    <a:lumMod val="75000"/>
                  </a:schemeClr>
                </a:solidFill>
              </a:rPr>
              <a:t>Choosing a Leadership Path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1">
            <a:extLst>
              <a:ext uri="{FF2B5EF4-FFF2-40B4-BE49-F238E27FC236}">
                <a16:creationId xmlns:a16="http://schemas.microsoft.com/office/drawing/2014/main" id="{908DBECF-AE3D-4C28-B617-7298D66FE50A}"/>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eaLnBrk="1" hangingPunct="1">
              <a:spcBef>
                <a:spcPct val="0"/>
              </a:spcBef>
              <a:buFontTx/>
              <a:buNone/>
            </a:pPr>
            <a:fld id="{D8B03084-0C69-482E-86F4-1B2ABE95F59A}" type="slidenum">
              <a:rPr lang="en-US" altLang="en-US" smtClean="0"/>
              <a:pPr eaLnBrk="1" hangingPunct="1">
                <a:spcBef>
                  <a:spcPct val="0"/>
                </a:spcBef>
                <a:buFontTx/>
                <a:buNone/>
              </a:pPr>
              <a:t>7</a:t>
            </a:fld>
            <a:endParaRPr lang="en-US" altLang="en-US" sz="750">
              <a:solidFill>
                <a:srgbClr val="95B3D7"/>
              </a:solidFill>
            </a:endParaRPr>
          </a:p>
        </p:txBody>
      </p:sp>
      <p:sp>
        <p:nvSpPr>
          <p:cNvPr id="10243" name="Title 6">
            <a:extLst>
              <a:ext uri="{FF2B5EF4-FFF2-40B4-BE49-F238E27FC236}">
                <a16:creationId xmlns:a16="http://schemas.microsoft.com/office/drawing/2014/main" id="{39E63824-FF31-4C85-B5EC-5C310BE5920B}"/>
              </a:ext>
            </a:extLst>
          </p:cNvPr>
          <p:cNvSpPr txBox="1">
            <a:spLocks/>
          </p:cNvSpPr>
          <p:nvPr/>
        </p:nvSpPr>
        <p:spPr bwMode="auto">
          <a:xfrm>
            <a:off x="1806151" y="61388"/>
            <a:ext cx="6172200" cy="920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lgn="ctr" eaLnBrk="1" hangingPunct="1">
              <a:spcBef>
                <a:spcPct val="0"/>
              </a:spcBef>
              <a:buFontTx/>
              <a:buNone/>
            </a:pPr>
            <a:r>
              <a:rPr lang="en-US" altLang="en-US" sz="1500" dirty="0">
                <a:solidFill>
                  <a:srgbClr val="FF0000"/>
                </a:solidFill>
              </a:rPr>
              <a:t>THE DISTRICT </a:t>
            </a:r>
          </a:p>
          <a:p>
            <a:pPr algn="ctr" eaLnBrk="1" hangingPunct="1">
              <a:spcBef>
                <a:spcPct val="0"/>
              </a:spcBef>
              <a:buFontTx/>
              <a:buNone/>
            </a:pPr>
            <a:r>
              <a:rPr lang="en-US" altLang="en-US" sz="1500" dirty="0">
                <a:solidFill>
                  <a:srgbClr val="FF0000"/>
                </a:solidFill>
              </a:rPr>
              <a:t>MEMBERS RIGHTS &amp; RESPONSIBILITIES</a:t>
            </a:r>
          </a:p>
          <a:p>
            <a:pPr algn="ctr" eaLnBrk="1" hangingPunct="1">
              <a:spcBef>
                <a:spcPct val="0"/>
              </a:spcBef>
              <a:buFontTx/>
              <a:buNone/>
            </a:pPr>
            <a:endParaRPr lang="en-US" altLang="en-US" sz="2100" dirty="0">
              <a:solidFill>
                <a:srgbClr val="CF0031"/>
              </a:solidFill>
            </a:endParaRPr>
          </a:p>
        </p:txBody>
      </p:sp>
      <p:sp>
        <p:nvSpPr>
          <p:cNvPr id="9220" name="Rectangle 3">
            <a:extLst>
              <a:ext uri="{FF2B5EF4-FFF2-40B4-BE49-F238E27FC236}">
                <a16:creationId xmlns:a16="http://schemas.microsoft.com/office/drawing/2014/main" id="{38F08D2B-F75F-46DC-93EA-49253097BAAD}"/>
              </a:ext>
            </a:extLst>
          </p:cNvPr>
          <p:cNvSpPr>
            <a:spLocks noChangeArrowheads="1"/>
          </p:cNvSpPr>
          <p:nvPr/>
        </p:nvSpPr>
        <p:spPr bwMode="auto">
          <a:xfrm>
            <a:off x="2363391" y="981741"/>
            <a:ext cx="6323409" cy="41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2400" b="1">
                <a:solidFill>
                  <a:schemeClr val="bg1"/>
                </a:solidFill>
                <a:latin typeface="Helvetica" charset="0"/>
                <a:ea typeface="MS PGothic" pitchFamily="34" charset="-128"/>
              </a:defRPr>
            </a:lvl1pPr>
            <a:lvl2pPr marL="742950" indent="-285750" eaLnBrk="0" hangingPunct="0">
              <a:spcBef>
                <a:spcPct val="20000"/>
              </a:spcBef>
              <a:buFont typeface="Arial" charset="0"/>
              <a:buChar char="–"/>
              <a:defRPr sz="2000">
                <a:solidFill>
                  <a:schemeClr val="bg1"/>
                </a:solidFill>
                <a:latin typeface="Helvetica" charset="0"/>
                <a:ea typeface="MS PGothic" pitchFamily="34" charset="-128"/>
              </a:defRPr>
            </a:lvl2pPr>
            <a:lvl3pPr marL="1143000" indent="-228600" eaLnBrk="0" hangingPunct="0">
              <a:spcBef>
                <a:spcPct val="20000"/>
              </a:spcBef>
              <a:buFont typeface="Arial" charset="0"/>
              <a:buChar char="•"/>
              <a:defRPr>
                <a:solidFill>
                  <a:schemeClr val="bg1"/>
                </a:solidFill>
                <a:latin typeface="Helvetica" charset="0"/>
                <a:ea typeface="MS PGothic" pitchFamily="34" charset="-128"/>
              </a:defRPr>
            </a:lvl3pPr>
            <a:lvl4pPr marL="1600200" indent="-228600" eaLnBrk="0" hangingPunct="0">
              <a:spcBef>
                <a:spcPct val="20000"/>
              </a:spcBef>
              <a:buFont typeface="Arial" charset="0"/>
              <a:buChar char="–"/>
              <a:defRPr sz="1400" b="1" i="1">
                <a:solidFill>
                  <a:schemeClr val="bg1"/>
                </a:solidFill>
                <a:latin typeface="Helvetica" charset="0"/>
                <a:ea typeface="MS PGothic" pitchFamily="34" charset="-128"/>
              </a:defRPr>
            </a:lvl4pPr>
            <a:lvl5pPr marL="2057400" indent="-228600" eaLnBrk="0" hangingPunct="0">
              <a:spcBef>
                <a:spcPct val="20000"/>
              </a:spcBef>
              <a:buFont typeface="Arial" charset="0"/>
              <a:buChar char="»"/>
              <a:defRPr sz="1200" i="1">
                <a:solidFill>
                  <a:schemeClr val="bg1"/>
                </a:solidFill>
                <a:latin typeface="Helvetica" charset="0"/>
                <a:ea typeface="MS PGothic" pitchFamily="34" charset="-128"/>
              </a:defRPr>
            </a:lvl5pPr>
            <a:lvl6pPr marL="25146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6pPr>
            <a:lvl7pPr marL="29718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7pPr>
            <a:lvl8pPr marL="34290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8pPr>
            <a:lvl9pPr marL="38862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9pPr>
          </a:lstStyle>
          <a:p>
            <a:pPr eaLnBrk="1" hangingPunct="1">
              <a:spcBef>
                <a:spcPct val="0"/>
              </a:spcBef>
              <a:buFontTx/>
              <a:buNone/>
              <a:defRPr/>
            </a:pPr>
            <a:r>
              <a:rPr lang="en-US" altLang="en-US" sz="1050" b="0" dirty="0">
                <a:latin typeface="Arial" charset="0"/>
              </a:rPr>
              <a:t> </a:t>
            </a:r>
          </a:p>
          <a:p>
            <a:pPr marL="285750" indent="-285750" eaLnBrk="1" hangingPunct="1">
              <a:spcBef>
                <a:spcPct val="0"/>
              </a:spcBef>
              <a:buFont typeface="Wingdings" panose="05000000000000000000" pitchFamily="2" charset="2"/>
              <a:buChar char="ü"/>
              <a:defRPr/>
            </a:pPr>
            <a:r>
              <a:rPr lang="en-US" altLang="en-US" sz="1200" dirty="0">
                <a:solidFill>
                  <a:schemeClr val="accent1">
                    <a:lumMod val="75000"/>
                  </a:schemeClr>
                </a:solidFill>
                <a:latin typeface="Arial" charset="0"/>
              </a:rPr>
              <a:t>KNOW THERE ARE TWO TYPES OF MEMBERS (ONLY) – Senior &amp; Junior</a:t>
            </a:r>
          </a:p>
          <a:p>
            <a:pPr eaLnBrk="1" hangingPunct="1">
              <a:spcBef>
                <a:spcPct val="0"/>
              </a:spcBef>
              <a:buFont typeface="Arial" charset="0"/>
              <a:buNone/>
              <a:defRPr/>
            </a:pPr>
            <a:endParaRPr lang="en-US" altLang="en-US" sz="1200" dirty="0">
              <a:solidFill>
                <a:schemeClr val="accent1">
                  <a:lumMod val="75000"/>
                </a:schemeClr>
              </a:solidFill>
              <a:latin typeface="Arial" charset="0"/>
            </a:endParaRPr>
          </a:p>
          <a:p>
            <a:pPr marL="285750" indent="-285750" eaLnBrk="1" hangingPunct="1">
              <a:spcBef>
                <a:spcPct val="0"/>
              </a:spcBef>
              <a:buFont typeface="Wingdings" panose="05000000000000000000" pitchFamily="2" charset="2"/>
              <a:buChar char="ü"/>
              <a:defRPr/>
            </a:pPr>
            <a:r>
              <a:rPr lang="en-US" altLang="en-US" sz="1200" dirty="0">
                <a:solidFill>
                  <a:schemeClr val="accent1">
                    <a:lumMod val="75000"/>
                  </a:schemeClr>
                </a:solidFill>
                <a:latin typeface="Arial" charset="0"/>
              </a:rPr>
              <a:t> KNOW WHAT HONORARY LIFE MEMBERSHIP MEANS</a:t>
            </a:r>
          </a:p>
          <a:p>
            <a:pPr eaLnBrk="1" hangingPunct="1">
              <a:spcBef>
                <a:spcPct val="0"/>
              </a:spcBef>
              <a:buNone/>
              <a:defRPr/>
            </a:pPr>
            <a:r>
              <a:rPr lang="en-US" altLang="en-US" sz="1200" dirty="0">
                <a:solidFill>
                  <a:schemeClr val="accent1">
                    <a:lumMod val="75000"/>
                  </a:schemeClr>
                </a:solidFill>
                <a:latin typeface="Arial" charset="0"/>
              </a:rPr>
              <a:t>			</a:t>
            </a:r>
          </a:p>
          <a:p>
            <a:pPr eaLnBrk="1" hangingPunct="1">
              <a:spcBef>
                <a:spcPct val="0"/>
              </a:spcBef>
              <a:buNone/>
              <a:defRPr/>
            </a:pPr>
            <a:r>
              <a:rPr lang="en-US" altLang="en-US" sz="1200" dirty="0">
                <a:solidFill>
                  <a:schemeClr val="accent1">
                    <a:lumMod val="75000"/>
                  </a:schemeClr>
                </a:solidFill>
                <a:latin typeface="Arial" charset="0"/>
              </a:rPr>
              <a:t>		Each Department establishes its own rules</a:t>
            </a:r>
          </a:p>
          <a:p>
            <a:pPr eaLnBrk="1" hangingPunct="1">
              <a:spcBef>
                <a:spcPct val="0"/>
              </a:spcBef>
              <a:buNone/>
              <a:defRPr/>
            </a:pPr>
            <a:endParaRPr lang="en-US" altLang="en-US" sz="1200" dirty="0">
              <a:solidFill>
                <a:schemeClr val="accent1">
                  <a:lumMod val="75000"/>
                </a:schemeClr>
              </a:solidFill>
              <a:latin typeface="Arial" charset="0"/>
            </a:endParaRPr>
          </a:p>
          <a:p>
            <a:pPr eaLnBrk="1" hangingPunct="1">
              <a:spcBef>
                <a:spcPct val="0"/>
              </a:spcBef>
              <a:buFontTx/>
              <a:buNone/>
              <a:defRPr/>
            </a:pPr>
            <a:r>
              <a:rPr lang="en-US" altLang="en-US" sz="1200" dirty="0">
                <a:solidFill>
                  <a:schemeClr val="accent1">
                    <a:lumMod val="75000"/>
                  </a:schemeClr>
                </a:solidFill>
                <a:latin typeface="Arial" charset="0"/>
              </a:rPr>
              <a:t>		Unit pays the National and Department assessments</a:t>
            </a:r>
          </a:p>
          <a:p>
            <a:pPr eaLnBrk="1" hangingPunct="1">
              <a:spcBef>
                <a:spcPct val="0"/>
              </a:spcBef>
              <a:buFontTx/>
              <a:buNone/>
              <a:defRPr/>
            </a:pPr>
            <a:endParaRPr lang="en-US" altLang="en-US" sz="1200" dirty="0">
              <a:solidFill>
                <a:schemeClr val="accent1">
                  <a:lumMod val="75000"/>
                </a:schemeClr>
              </a:solidFill>
              <a:latin typeface="Arial" charset="0"/>
            </a:endParaRPr>
          </a:p>
          <a:p>
            <a:pPr eaLnBrk="1" hangingPunct="1">
              <a:spcBef>
                <a:spcPct val="0"/>
              </a:spcBef>
              <a:buFontTx/>
              <a:buNone/>
              <a:defRPr/>
            </a:pPr>
            <a:r>
              <a:rPr lang="en-US" altLang="en-US" sz="1200" dirty="0">
                <a:solidFill>
                  <a:schemeClr val="accent1">
                    <a:lumMod val="75000"/>
                  </a:schemeClr>
                </a:solidFill>
                <a:latin typeface="Arial" charset="0"/>
              </a:rPr>
              <a:t>		Cannot be transferred from Unit to Unit nor Department to Department 		nor one member to another member</a:t>
            </a:r>
          </a:p>
          <a:p>
            <a:pPr eaLnBrk="1" hangingPunct="1">
              <a:spcBef>
                <a:spcPct val="0"/>
              </a:spcBef>
              <a:buFontTx/>
              <a:buNone/>
              <a:defRPr/>
            </a:pPr>
            <a:r>
              <a:rPr lang="en-US" altLang="en-US" sz="1200" dirty="0">
                <a:solidFill>
                  <a:schemeClr val="accent1">
                    <a:lumMod val="75000"/>
                  </a:schemeClr>
                </a:solidFill>
                <a:latin typeface="Arial" charset="0"/>
              </a:rPr>
              <a:t> </a:t>
            </a:r>
          </a:p>
          <a:p>
            <a:pPr marL="285750" indent="-285750" eaLnBrk="1" hangingPunct="1">
              <a:spcBef>
                <a:spcPct val="0"/>
              </a:spcBef>
              <a:buFont typeface="Wingdings" panose="05000000000000000000" pitchFamily="2" charset="2"/>
              <a:buChar char="ü"/>
              <a:defRPr/>
            </a:pPr>
            <a:r>
              <a:rPr lang="en-US" altLang="en-US" sz="1200" dirty="0">
                <a:solidFill>
                  <a:schemeClr val="accent1">
                    <a:lumMod val="75000"/>
                  </a:schemeClr>
                </a:solidFill>
                <a:latin typeface="Arial" charset="0"/>
              </a:rPr>
              <a:t>KNOW WHAT MEMBER IN GOOD STANDING MEANS</a:t>
            </a:r>
          </a:p>
          <a:p>
            <a:pPr eaLnBrk="1" hangingPunct="1">
              <a:spcBef>
                <a:spcPct val="0"/>
              </a:spcBef>
              <a:buNone/>
              <a:defRPr/>
            </a:pPr>
            <a:endParaRPr lang="en-US" altLang="en-US" sz="1200" dirty="0">
              <a:solidFill>
                <a:schemeClr val="accent1">
                  <a:lumMod val="75000"/>
                </a:schemeClr>
              </a:solidFill>
              <a:latin typeface="Arial" charset="0"/>
            </a:endParaRPr>
          </a:p>
          <a:p>
            <a:pPr eaLnBrk="1" hangingPunct="1">
              <a:spcBef>
                <a:spcPct val="0"/>
              </a:spcBef>
              <a:buFontTx/>
              <a:buNone/>
              <a:defRPr/>
            </a:pPr>
            <a:r>
              <a:rPr lang="en-US" altLang="en-US" sz="1200" dirty="0">
                <a:solidFill>
                  <a:schemeClr val="accent1">
                    <a:lumMod val="75000"/>
                  </a:schemeClr>
                </a:solidFill>
                <a:latin typeface="Arial" charset="0"/>
              </a:rPr>
              <a:t>	This means that the member has paid her current year’s dues and is entitled 	 to the full rights, privileges and benefits</a:t>
            </a:r>
          </a:p>
          <a:p>
            <a:pPr eaLnBrk="1" hangingPunct="1">
              <a:spcBef>
                <a:spcPct val="0"/>
              </a:spcBef>
              <a:buFontTx/>
              <a:buNone/>
              <a:defRPr/>
            </a:pPr>
            <a:endParaRPr lang="en-US" altLang="en-US" sz="1200" dirty="0">
              <a:solidFill>
                <a:schemeClr val="accent1">
                  <a:lumMod val="75000"/>
                </a:schemeClr>
              </a:solidFill>
              <a:latin typeface="Arial" charset="0"/>
            </a:endParaRPr>
          </a:p>
          <a:p>
            <a:pPr eaLnBrk="1" hangingPunct="1">
              <a:spcBef>
                <a:spcPct val="0"/>
              </a:spcBef>
              <a:buFontTx/>
              <a:buNone/>
              <a:defRPr/>
            </a:pPr>
            <a:r>
              <a:rPr lang="en-US" altLang="en-US" sz="1200" dirty="0">
                <a:solidFill>
                  <a:schemeClr val="accent1">
                    <a:lumMod val="75000"/>
                  </a:schemeClr>
                </a:solidFill>
                <a:latin typeface="Arial" charset="0"/>
              </a:rPr>
              <a:t>	Once a member always a member as long as you pay your dues</a:t>
            </a:r>
          </a:p>
          <a:p>
            <a:pPr eaLnBrk="1" hangingPunct="1">
              <a:spcBef>
                <a:spcPct val="0"/>
              </a:spcBef>
              <a:buFontTx/>
              <a:buNone/>
              <a:defRPr/>
            </a:pPr>
            <a:endParaRPr lang="en-US" altLang="en-US" sz="1200" dirty="0">
              <a:solidFill>
                <a:schemeClr val="tx2">
                  <a:lumMod val="60000"/>
                  <a:lumOff val="40000"/>
                </a:schemeClr>
              </a:solidFill>
              <a:latin typeface="Arial" charset="0"/>
            </a:endParaRPr>
          </a:p>
          <a:p>
            <a:pPr eaLnBrk="1" hangingPunct="1">
              <a:spcBef>
                <a:spcPct val="0"/>
              </a:spcBef>
              <a:buFontTx/>
              <a:buNone/>
              <a:defRPr/>
            </a:pPr>
            <a:r>
              <a:rPr lang="en-US" altLang="en-US" sz="1200" dirty="0">
                <a:solidFill>
                  <a:schemeClr val="tx2">
                    <a:lumMod val="60000"/>
                    <a:lumOff val="40000"/>
                  </a:schemeClr>
                </a:solidFill>
                <a:latin typeface="Arial" charset="0"/>
              </a:rPr>
              <a:t> </a:t>
            </a:r>
          </a:p>
          <a:p>
            <a:pPr eaLnBrk="1" hangingPunct="1">
              <a:spcBef>
                <a:spcPct val="0"/>
              </a:spcBef>
              <a:buFont typeface="Arial" charset="0"/>
              <a:buNone/>
              <a:defRPr/>
            </a:pPr>
            <a:endParaRPr lang="en-US" altLang="en-US" sz="1200" dirty="0">
              <a:solidFill>
                <a:schemeClr val="tx2">
                  <a:lumMod val="60000"/>
                  <a:lumOff val="40000"/>
                </a:schemeClr>
              </a:solidFill>
              <a:latin typeface="Arial" charset="0"/>
            </a:endParaRPr>
          </a:p>
          <a:p>
            <a:pPr eaLnBrk="1" hangingPunct="1">
              <a:spcBef>
                <a:spcPct val="0"/>
              </a:spcBef>
              <a:buNone/>
              <a:defRPr/>
            </a:pPr>
            <a:endParaRPr lang="en-US" altLang="en-US" sz="1200" dirty="0">
              <a:solidFill>
                <a:schemeClr val="tx2">
                  <a:lumMod val="60000"/>
                  <a:lumOff val="40000"/>
                </a:schemeClr>
              </a:solidFill>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48E088A-3DCF-4832-9CF2-B31E273F6389}"/>
              </a:ext>
            </a:extLst>
          </p:cNvPr>
          <p:cNvSpPr txBox="1"/>
          <p:nvPr/>
        </p:nvSpPr>
        <p:spPr>
          <a:xfrm>
            <a:off x="2320556" y="691485"/>
            <a:ext cx="6632058" cy="4308872"/>
          </a:xfrm>
          <a:prstGeom prst="rect">
            <a:avLst/>
          </a:prstGeom>
          <a:noFill/>
        </p:spPr>
        <p:txBody>
          <a:bodyPr wrap="square">
            <a:spAutoFit/>
          </a:bodyPr>
          <a:lstStyle/>
          <a:p>
            <a:pPr algn="ctr" eaLnBrk="1" hangingPunct="1">
              <a:spcBef>
                <a:spcPct val="0"/>
              </a:spcBef>
              <a:buFontTx/>
              <a:buNone/>
              <a:defRPr/>
            </a:pPr>
            <a:r>
              <a:rPr lang="en-US" altLang="en-US" sz="1600" b="1" dirty="0">
                <a:solidFill>
                  <a:schemeClr val="accent1">
                    <a:lumMod val="75000"/>
                  </a:schemeClr>
                </a:solidFill>
                <a:latin typeface="Arial" charset="0"/>
              </a:rPr>
              <a:t>HOW TO LEAD YOUR DISTRICT TO SUCCESS</a:t>
            </a:r>
          </a:p>
          <a:p>
            <a:pPr marL="285750" indent="-285750" eaLnBrk="1" hangingPunct="1">
              <a:spcBef>
                <a:spcPct val="0"/>
              </a:spcBef>
              <a:buFont typeface="Wingdings" panose="05000000000000000000" pitchFamily="2" charset="2"/>
              <a:buChar char="ü"/>
              <a:defRPr/>
            </a:pPr>
            <a:r>
              <a:rPr lang="en-US" altLang="en-US" sz="1600" b="1" dirty="0">
                <a:solidFill>
                  <a:schemeClr val="accent1">
                    <a:lumMod val="75000"/>
                  </a:schemeClr>
                </a:solidFill>
                <a:latin typeface="Arial" charset="0"/>
              </a:rPr>
              <a:t>Give Proper Respect to Officers</a:t>
            </a:r>
          </a:p>
          <a:p>
            <a:pPr marL="285750" indent="-285750" eaLnBrk="1" hangingPunct="1">
              <a:spcBef>
                <a:spcPct val="0"/>
              </a:spcBef>
              <a:buFont typeface="Wingdings" panose="05000000000000000000" pitchFamily="2" charset="2"/>
              <a:buChar char="ü"/>
              <a:defRPr/>
            </a:pPr>
            <a:r>
              <a:rPr lang="en-US" altLang="en-US" sz="1600" b="1" dirty="0">
                <a:solidFill>
                  <a:schemeClr val="accent1">
                    <a:lumMod val="75000"/>
                  </a:schemeClr>
                </a:solidFill>
                <a:latin typeface="Arial" charset="0"/>
              </a:rPr>
              <a:t>Listen and respect others opinions</a:t>
            </a:r>
          </a:p>
          <a:p>
            <a:pPr marL="285750" indent="-285750" eaLnBrk="1" hangingPunct="1">
              <a:spcBef>
                <a:spcPct val="0"/>
              </a:spcBef>
              <a:buFont typeface="Wingdings" panose="05000000000000000000" pitchFamily="2" charset="2"/>
              <a:buChar char="ü"/>
              <a:defRPr/>
            </a:pPr>
            <a:r>
              <a:rPr lang="en-US" altLang="en-US" sz="1600" b="1" dirty="0">
                <a:solidFill>
                  <a:schemeClr val="accent1">
                    <a:lumMod val="75000"/>
                  </a:schemeClr>
                </a:solidFill>
                <a:latin typeface="Arial" charset="0"/>
              </a:rPr>
              <a:t>Know your Unit’s Constitution, Bylaws, Standing Rules and Policies</a:t>
            </a:r>
          </a:p>
          <a:p>
            <a:pPr marL="285750" indent="-285750" eaLnBrk="1" hangingPunct="1">
              <a:spcBef>
                <a:spcPct val="0"/>
              </a:spcBef>
              <a:buFont typeface="Wingdings" panose="05000000000000000000" pitchFamily="2" charset="2"/>
              <a:buChar char="ü"/>
              <a:defRPr/>
            </a:pPr>
            <a:r>
              <a:rPr lang="en-US" altLang="en-US" sz="1600" b="1" dirty="0">
                <a:solidFill>
                  <a:schemeClr val="accent1">
                    <a:lumMod val="75000"/>
                  </a:schemeClr>
                </a:solidFill>
                <a:latin typeface="Arial" charset="0"/>
              </a:rPr>
              <a:t>Volunteer …your time…your energy…your best efforts</a:t>
            </a:r>
          </a:p>
          <a:p>
            <a:pPr marL="285750" indent="-285750" eaLnBrk="1" hangingPunct="1">
              <a:spcBef>
                <a:spcPct val="0"/>
              </a:spcBef>
              <a:buFont typeface="Wingdings" panose="05000000000000000000" pitchFamily="2" charset="2"/>
              <a:buChar char="ü"/>
              <a:defRPr/>
            </a:pPr>
            <a:r>
              <a:rPr lang="en-US" altLang="en-US" sz="1600" b="1" dirty="0">
                <a:solidFill>
                  <a:schemeClr val="accent1">
                    <a:lumMod val="75000"/>
                  </a:schemeClr>
                </a:solidFill>
                <a:latin typeface="Arial" charset="0"/>
              </a:rPr>
              <a:t>Help sign up new members</a:t>
            </a:r>
          </a:p>
          <a:p>
            <a:pPr marL="285750" indent="-285750" eaLnBrk="1" hangingPunct="1">
              <a:spcBef>
                <a:spcPct val="0"/>
              </a:spcBef>
              <a:buFont typeface="Wingdings" panose="05000000000000000000" pitchFamily="2" charset="2"/>
              <a:buChar char="ü"/>
              <a:defRPr/>
            </a:pPr>
            <a:r>
              <a:rPr lang="en-US" altLang="en-US" sz="1600" b="1" dirty="0">
                <a:solidFill>
                  <a:schemeClr val="accent1">
                    <a:lumMod val="75000"/>
                  </a:schemeClr>
                </a:solidFill>
                <a:latin typeface="Arial" charset="0"/>
              </a:rPr>
              <a:t>Pay your dues  -  the Auxiliary does not work on a calendar year—the new year’s cards usually arrive in August and final payment due end of May – these dues support your Unit’s programs &amp; operating expenses</a:t>
            </a:r>
          </a:p>
          <a:p>
            <a:pPr marL="285750" indent="-285750" eaLnBrk="1" hangingPunct="1">
              <a:spcBef>
                <a:spcPct val="0"/>
              </a:spcBef>
              <a:buFont typeface="Wingdings" panose="05000000000000000000" pitchFamily="2" charset="2"/>
              <a:buChar char="ü"/>
              <a:defRPr/>
            </a:pPr>
            <a:r>
              <a:rPr lang="en-US" altLang="en-US" sz="1600" b="1" dirty="0">
                <a:solidFill>
                  <a:schemeClr val="accent1">
                    <a:lumMod val="75000"/>
                  </a:schemeClr>
                </a:solidFill>
                <a:latin typeface="Arial" charset="0"/>
              </a:rPr>
              <a:t>Read – The National News; Department Bulk Mail; Buckeye Messenger &amp; share with members; District Newsletters and Unit Newsletters.</a:t>
            </a:r>
          </a:p>
          <a:p>
            <a:pPr marL="285750" indent="-285750" eaLnBrk="1" hangingPunct="1">
              <a:spcBef>
                <a:spcPct val="0"/>
              </a:spcBef>
              <a:buFont typeface="Wingdings" panose="05000000000000000000" pitchFamily="2" charset="2"/>
              <a:buChar char="ü"/>
              <a:defRPr/>
            </a:pPr>
            <a:r>
              <a:rPr lang="en-US" altLang="en-US" sz="1600" b="1" dirty="0">
                <a:solidFill>
                  <a:schemeClr val="accent1">
                    <a:lumMod val="75000"/>
                  </a:schemeClr>
                </a:solidFill>
                <a:latin typeface="Arial" charset="0"/>
              </a:rPr>
              <a:t>Sign up on </a:t>
            </a:r>
            <a:r>
              <a:rPr lang="en-US" altLang="en-US" sz="1600" b="1" dirty="0" err="1">
                <a:solidFill>
                  <a:schemeClr val="accent1">
                    <a:lumMod val="75000"/>
                  </a:schemeClr>
                </a:solidFill>
                <a:latin typeface="Arial" charset="0"/>
              </a:rPr>
              <a:t>MyAuxiliary</a:t>
            </a:r>
            <a:r>
              <a:rPr lang="en-US" altLang="en-US" sz="1600" b="1" dirty="0">
                <a:solidFill>
                  <a:schemeClr val="accent1">
                    <a:lumMod val="75000"/>
                  </a:schemeClr>
                </a:solidFill>
                <a:latin typeface="Arial" charset="0"/>
              </a:rPr>
              <a:t> on the National website</a:t>
            </a:r>
          </a:p>
          <a:p>
            <a:pPr marL="285750" indent="-285750" eaLnBrk="1" hangingPunct="1">
              <a:spcBef>
                <a:spcPct val="0"/>
              </a:spcBef>
              <a:buFont typeface="Wingdings" panose="05000000000000000000" pitchFamily="2" charset="2"/>
              <a:buChar char="ü"/>
              <a:defRPr/>
            </a:pPr>
            <a:r>
              <a:rPr lang="en-US" altLang="en-US" sz="1600" b="1" dirty="0">
                <a:solidFill>
                  <a:schemeClr val="accent1">
                    <a:lumMod val="75000"/>
                  </a:schemeClr>
                </a:solidFill>
                <a:latin typeface="Arial" charset="0"/>
              </a:rPr>
              <a:t>Keep your members informed – Mail or email Newsletter</a:t>
            </a:r>
          </a:p>
          <a:p>
            <a:pPr marL="285750" indent="-285750" eaLnBrk="1" hangingPunct="1">
              <a:spcBef>
                <a:spcPct val="0"/>
              </a:spcBef>
              <a:defRPr/>
            </a:pPr>
            <a:endParaRPr lang="en-US" altLang="en-US" sz="1800" dirty="0">
              <a:solidFill>
                <a:schemeClr val="tx2">
                  <a:lumMod val="60000"/>
                  <a:lumOff val="40000"/>
                </a:schemeClr>
              </a:solidFill>
              <a:latin typeface="Arial" charset="0"/>
            </a:endParaRPr>
          </a:p>
        </p:txBody>
      </p:sp>
      <p:sp>
        <p:nvSpPr>
          <p:cNvPr id="7" name="Title 6">
            <a:extLst>
              <a:ext uri="{FF2B5EF4-FFF2-40B4-BE49-F238E27FC236}">
                <a16:creationId xmlns:a16="http://schemas.microsoft.com/office/drawing/2014/main" id="{FAFFC462-D19E-4372-9D31-D080B776EEB8}"/>
              </a:ext>
            </a:extLst>
          </p:cNvPr>
          <p:cNvSpPr txBox="1">
            <a:spLocks/>
          </p:cNvSpPr>
          <p:nvPr/>
        </p:nvSpPr>
        <p:spPr bwMode="auto">
          <a:xfrm>
            <a:off x="2320556" y="178716"/>
            <a:ext cx="6172200" cy="597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lgn="ctr" eaLnBrk="1" hangingPunct="1">
              <a:spcBef>
                <a:spcPct val="0"/>
              </a:spcBef>
              <a:buFontTx/>
              <a:buNone/>
            </a:pPr>
            <a:r>
              <a:rPr lang="en-US" altLang="en-US" sz="1500" dirty="0">
                <a:solidFill>
                  <a:srgbClr val="FF0000"/>
                </a:solidFill>
              </a:rPr>
              <a:t>THE DISTRICT </a:t>
            </a:r>
          </a:p>
          <a:p>
            <a:pPr algn="ctr" eaLnBrk="1" hangingPunct="1">
              <a:spcBef>
                <a:spcPct val="0"/>
              </a:spcBef>
              <a:buFontTx/>
              <a:buNone/>
            </a:pPr>
            <a:r>
              <a:rPr lang="en-US" altLang="en-US" sz="1500" dirty="0">
                <a:solidFill>
                  <a:srgbClr val="FF0000"/>
                </a:solidFill>
              </a:rPr>
              <a:t>MEMBERS RIGHTS &amp; RESPONSIBILITIES (</a:t>
            </a:r>
            <a:r>
              <a:rPr lang="en-US" altLang="en-US" sz="1500" dirty="0" err="1">
                <a:solidFill>
                  <a:srgbClr val="FF0000"/>
                </a:solidFill>
              </a:rPr>
              <a:t>cont</a:t>
            </a:r>
            <a:r>
              <a:rPr lang="en-US" altLang="en-US" sz="1500" dirty="0">
                <a:solidFill>
                  <a:srgbClr val="FF0000"/>
                </a:solidFill>
              </a:rPr>
              <a:t>)</a:t>
            </a:r>
          </a:p>
          <a:p>
            <a:pPr algn="ctr" eaLnBrk="1" hangingPunct="1">
              <a:spcBef>
                <a:spcPct val="0"/>
              </a:spcBef>
              <a:buFontTx/>
              <a:buNone/>
            </a:pPr>
            <a:endParaRPr lang="en-US" altLang="en-US" sz="2100" dirty="0">
              <a:solidFill>
                <a:srgbClr val="CF0031"/>
              </a:solidFill>
            </a:endParaRPr>
          </a:p>
        </p:txBody>
      </p:sp>
    </p:spTree>
    <p:extLst>
      <p:ext uri="{BB962C8B-B14F-4D97-AF65-F5344CB8AC3E}">
        <p14:creationId xmlns:p14="http://schemas.microsoft.com/office/powerpoint/2010/main" val="1414890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B53568B-BF85-4499-88B5-640F6F14CD75}"/>
              </a:ext>
            </a:extLst>
          </p:cNvPr>
          <p:cNvSpPr txBox="1"/>
          <p:nvPr/>
        </p:nvSpPr>
        <p:spPr>
          <a:xfrm>
            <a:off x="2490677" y="899974"/>
            <a:ext cx="6653323" cy="3785652"/>
          </a:xfrm>
          <a:prstGeom prst="rect">
            <a:avLst/>
          </a:prstGeom>
          <a:noFill/>
        </p:spPr>
        <p:txBody>
          <a:bodyPr wrap="square">
            <a:spAutoFit/>
          </a:bodyPr>
          <a:lstStyle/>
          <a:p>
            <a:pPr eaLnBrk="1" hangingPunct="1">
              <a:spcBef>
                <a:spcPct val="0"/>
              </a:spcBef>
              <a:buFontTx/>
              <a:buNone/>
            </a:pPr>
            <a:r>
              <a:rPr lang="en-US" altLang="en-US" sz="1600" i="1" dirty="0">
                <a:solidFill>
                  <a:schemeClr val="accent1">
                    <a:lumMod val="75000"/>
                  </a:schemeClr>
                </a:solidFill>
                <a:latin typeface="Arial" panose="020B0604020202020204" pitchFamily="34" charset="0"/>
              </a:rPr>
              <a:t>Each Unit, District and Department may be different in their elected positions &amp; duties depending on membership needs and availability of persons to hold these elected positions. </a:t>
            </a:r>
          </a:p>
          <a:p>
            <a:pPr eaLnBrk="1" hangingPunct="1">
              <a:spcBef>
                <a:spcPct val="0"/>
              </a:spcBef>
              <a:buFontTx/>
              <a:buNone/>
            </a:pPr>
            <a:endParaRPr lang="en-US" altLang="en-US" sz="1600" i="1" dirty="0">
              <a:solidFill>
                <a:schemeClr val="accent1">
                  <a:lumMod val="75000"/>
                </a:schemeClr>
              </a:solidFill>
              <a:latin typeface="Arial" panose="020B0604020202020204" pitchFamily="34" charset="0"/>
            </a:endParaRPr>
          </a:p>
          <a:p>
            <a:pPr eaLnBrk="1" hangingPunct="1">
              <a:spcBef>
                <a:spcPct val="0"/>
              </a:spcBef>
              <a:buFontTx/>
              <a:buNone/>
            </a:pPr>
            <a:r>
              <a:rPr lang="en-US" altLang="en-US" sz="1600" i="1" dirty="0">
                <a:solidFill>
                  <a:schemeClr val="accent1">
                    <a:lumMod val="75000"/>
                  </a:schemeClr>
                </a:solidFill>
                <a:latin typeface="Arial" panose="020B0604020202020204" pitchFamily="34" charset="0"/>
              </a:rPr>
              <a:t>If you want more detailed information on the specific duties go to the ALA Guide Book.  If you don’t have a Guide Book go to: alaforveterans.org and download the Handbook or go to Emblem Sales emblem.legion.org.</a:t>
            </a:r>
          </a:p>
          <a:p>
            <a:pPr eaLnBrk="1" hangingPunct="1">
              <a:spcBef>
                <a:spcPct val="0"/>
              </a:spcBef>
              <a:buFontTx/>
              <a:buNone/>
            </a:pPr>
            <a:r>
              <a:rPr lang="en-US" altLang="en-US" sz="1600" dirty="0">
                <a:solidFill>
                  <a:schemeClr val="accent1">
                    <a:lumMod val="75000"/>
                  </a:schemeClr>
                </a:solidFill>
                <a:latin typeface="Arial" panose="020B0604020202020204" pitchFamily="34" charset="0"/>
              </a:rPr>
              <a:t> </a:t>
            </a:r>
          </a:p>
          <a:p>
            <a:pPr eaLnBrk="1" hangingPunct="1">
              <a:spcBef>
                <a:spcPct val="0"/>
              </a:spcBef>
              <a:buFontTx/>
              <a:buNone/>
            </a:pPr>
            <a:r>
              <a:rPr lang="en-US" altLang="en-US" sz="1600" dirty="0">
                <a:solidFill>
                  <a:schemeClr val="accent1">
                    <a:lumMod val="75000"/>
                  </a:schemeClr>
                </a:solidFill>
                <a:latin typeface="Arial" panose="020B0604020202020204" pitchFamily="34" charset="0"/>
              </a:rPr>
              <a:t>The success of the District depends to a large degree upon the efficient and businesslike administration of all of its activities…each District officer, committee chairman and member share in this responsibility. </a:t>
            </a:r>
          </a:p>
          <a:p>
            <a:pPr eaLnBrk="1" hangingPunct="1">
              <a:spcBef>
                <a:spcPct val="0"/>
              </a:spcBef>
              <a:buFontTx/>
              <a:buNone/>
            </a:pPr>
            <a:endParaRPr lang="en-US" altLang="en-US" sz="1600" dirty="0">
              <a:solidFill>
                <a:schemeClr val="accent1">
                  <a:lumMod val="75000"/>
                </a:schemeClr>
              </a:solidFill>
              <a:latin typeface="Arial" panose="020B0604020202020204" pitchFamily="34" charset="0"/>
            </a:endParaRPr>
          </a:p>
          <a:p>
            <a:pPr eaLnBrk="1" hangingPunct="1">
              <a:spcBef>
                <a:spcPct val="0"/>
              </a:spcBef>
              <a:buFontTx/>
              <a:buNone/>
            </a:pPr>
            <a:r>
              <a:rPr lang="en-US" altLang="en-US" sz="1600" dirty="0">
                <a:solidFill>
                  <a:schemeClr val="accent1">
                    <a:lumMod val="75000"/>
                  </a:schemeClr>
                </a:solidFill>
                <a:latin typeface="Arial" panose="020B0604020202020204" pitchFamily="34" charset="0"/>
              </a:rPr>
              <a:t>All officers  &amp; chairmen should read the “Plan of Actions (POAs)” provided by Department Chairman on our yearly programs.</a:t>
            </a:r>
          </a:p>
        </p:txBody>
      </p:sp>
      <p:sp>
        <p:nvSpPr>
          <p:cNvPr id="7" name="TextBox 6">
            <a:extLst>
              <a:ext uri="{FF2B5EF4-FFF2-40B4-BE49-F238E27FC236}">
                <a16:creationId xmlns:a16="http://schemas.microsoft.com/office/drawing/2014/main" id="{57582A94-DE75-4EED-AD38-CEC930FAF80F}"/>
              </a:ext>
            </a:extLst>
          </p:cNvPr>
          <p:cNvSpPr txBox="1"/>
          <p:nvPr/>
        </p:nvSpPr>
        <p:spPr>
          <a:xfrm>
            <a:off x="2607634" y="253643"/>
            <a:ext cx="5324253" cy="646331"/>
          </a:xfrm>
          <a:prstGeom prst="rect">
            <a:avLst/>
          </a:prstGeom>
          <a:noFill/>
        </p:spPr>
        <p:txBody>
          <a:bodyPr wrap="square">
            <a:spAutoFit/>
          </a:bodyPr>
          <a:lstStyle/>
          <a:p>
            <a:pPr algn="ctr" eaLnBrk="1" hangingPunct="1">
              <a:spcBef>
                <a:spcPct val="0"/>
              </a:spcBef>
              <a:buFontTx/>
              <a:buNone/>
            </a:pPr>
            <a:r>
              <a:rPr lang="en-US" altLang="en-US" b="1" dirty="0">
                <a:solidFill>
                  <a:srgbClr val="FF0000"/>
                </a:solidFill>
                <a:latin typeface="Helvetica" panose="020B0604020202020204" pitchFamily="34" charset="0"/>
                <a:cs typeface="Helvetica" panose="020B0604020202020204" pitchFamily="34" charset="0"/>
              </a:rPr>
              <a:t>	THE DISTRICT</a:t>
            </a:r>
          </a:p>
          <a:p>
            <a:pPr algn="ctr" eaLnBrk="1" hangingPunct="1">
              <a:spcBef>
                <a:spcPct val="0"/>
              </a:spcBef>
              <a:buFontTx/>
              <a:buNone/>
            </a:pPr>
            <a:r>
              <a:rPr lang="en-US" altLang="en-US" sz="1800" b="1" dirty="0">
                <a:solidFill>
                  <a:srgbClr val="FF0000"/>
                </a:solidFill>
                <a:latin typeface="Helvetica" panose="020B0604020202020204" pitchFamily="34" charset="0"/>
                <a:cs typeface="Helvetica" panose="020B0604020202020204" pitchFamily="34" charset="0"/>
              </a:rPr>
              <a:t>OFFICERS’ GENERAL RESPONSIBILITIES</a:t>
            </a:r>
          </a:p>
        </p:txBody>
      </p:sp>
    </p:spTree>
    <p:extLst>
      <p:ext uri="{BB962C8B-B14F-4D97-AF65-F5344CB8AC3E}">
        <p14:creationId xmlns:p14="http://schemas.microsoft.com/office/powerpoint/2010/main" val="1745947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90E6ACE4196CA4DB2F6917A1188FD6F" ma:contentTypeVersion="0" ma:contentTypeDescription="Create a new document." ma:contentTypeScope="" ma:versionID="22d533352c78d575e7b335260539a0b2">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0586E4-F2FD-4A4C-AA7C-64088D3932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0CC9ECE8-F624-48FD-AA71-762490BB75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418</TotalTime>
  <Words>1790</Words>
  <Application>Microsoft Office PowerPoint</Application>
  <PresentationFormat>On-screen Show (16:9)</PresentationFormat>
  <Paragraphs>214</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Adobe Garamond Pro</vt:lpstr>
      <vt:lpstr>Adobe Garamond Pro Bold</vt:lpstr>
      <vt:lpstr>Arial</vt:lpstr>
      <vt:lpstr>Calibri</vt:lpstr>
      <vt:lpstr>Courier New</vt:lpstr>
      <vt:lpstr>Helvetica</vt:lpstr>
      <vt:lpstr>Wingdings</vt:lpstr>
      <vt:lpstr>Office Theme</vt:lpstr>
      <vt:lpstr> GUIDE TO  THE AMERICAN LEGION AUXILIARY DEPARTMENT OF OHIO  LEADERSHIP  </vt:lpstr>
      <vt:lpstr>Mini Courses Provided</vt:lpstr>
      <vt:lpstr>MISSION &amp; VISION STATEMENT</vt:lpstr>
      <vt:lpstr>Setting the Example</vt:lpstr>
      <vt:lpstr>PowerPoint Presentation</vt:lpstr>
      <vt:lpstr>Part 2 - Content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Boy Scouts of America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Morrow</dc:creator>
  <cp:lastModifiedBy>Pamela Bates</cp:lastModifiedBy>
  <cp:revision>61</cp:revision>
  <cp:lastPrinted>2021-04-19T15:09:17Z</cp:lastPrinted>
  <dcterms:created xsi:type="dcterms:W3CDTF">2011-01-20T16:20:29Z</dcterms:created>
  <dcterms:modified xsi:type="dcterms:W3CDTF">2021-08-15T20:20:21Z</dcterms:modified>
</cp:coreProperties>
</file>