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3"/>
  </p:sldMasterIdLst>
  <p:notesMasterIdLst>
    <p:notesMasterId r:id="rId12"/>
  </p:notesMasterIdLst>
  <p:handoutMasterIdLst>
    <p:handoutMasterId r:id="rId13"/>
  </p:handoutMasterIdLst>
  <p:sldIdLst>
    <p:sldId id="265" r:id="rId4"/>
    <p:sldId id="258" r:id="rId5"/>
    <p:sldId id="267" r:id="rId6"/>
    <p:sldId id="266" r:id="rId7"/>
    <p:sldId id="422" r:id="rId8"/>
    <p:sldId id="423" r:id="rId9"/>
    <p:sldId id="387" r:id="rId10"/>
    <p:sldId id="386" r:id="rId11"/>
  </p:sldIdLst>
  <p:sldSz cx="9144000" cy="5143500" type="screen16x9"/>
  <p:notesSz cx="6858000" cy="9144000"/>
  <p:defaultTextStyle>
    <a:defPPr>
      <a:defRPr lang="en-US"/>
    </a:defPPr>
    <a:lvl1pPr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45A9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226"/>
    <p:restoredTop sz="94694"/>
  </p:normalViewPr>
  <p:slideViewPr>
    <p:cSldViewPr snapToGrid="0" snapToObjects="1">
      <p:cViewPr varScale="1">
        <p:scale>
          <a:sx n="90" d="100"/>
          <a:sy n="90" d="100"/>
        </p:scale>
        <p:origin x="954" y="78"/>
      </p:cViewPr>
      <p:guideLst>
        <p:guide orient="horz" pos="162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97" d="100"/>
          <a:sy n="97" d="100"/>
        </p:scale>
        <p:origin x="3120"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handoutMaster" Target="handoutMasters/handoutMaster1.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B09D46E-8C1E-D249-BD03-E0ABC6331A87}"/>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5B8C4DBA-B0A6-E940-977C-3CFD3FF9FC4A}"/>
              </a:ext>
            </a:extLst>
          </p:cNvPr>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anose="020F0502020204030204" pitchFamily="34" charset="0"/>
              </a:defRPr>
            </a:lvl1pPr>
          </a:lstStyle>
          <a:p>
            <a:fld id="{51173524-907D-F148-B752-E83A3836C398}" type="datetime1">
              <a:rPr lang="en-US" altLang="en-US" smtClean="0"/>
              <a:t>8/18/2021</a:t>
            </a:fld>
            <a:endParaRPr lang="en-US" altLang="en-US"/>
          </a:p>
        </p:txBody>
      </p:sp>
      <p:sp>
        <p:nvSpPr>
          <p:cNvPr id="4" name="Footer Placeholder 3">
            <a:extLst>
              <a:ext uri="{FF2B5EF4-FFF2-40B4-BE49-F238E27FC236}">
                <a16:creationId xmlns:a16="http://schemas.microsoft.com/office/drawing/2014/main" id="{C28C4A4D-1CCD-2E41-8966-C628F54E4DB7}"/>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a:extLst>
              <a:ext uri="{FF2B5EF4-FFF2-40B4-BE49-F238E27FC236}">
                <a16:creationId xmlns:a16="http://schemas.microsoft.com/office/drawing/2014/main" id="{F7A27B19-0868-AF45-AFA7-66211085A2D8}"/>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81194C48-C4A5-EE42-8D9F-CBC71AA5CD99}"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721F20A-95EE-CC41-9A7C-6A9EC1D059C8}"/>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CB7CF04A-F526-444E-A951-75D1568560DD}"/>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anose="020F0502020204030204" pitchFamily="34" charset="0"/>
              </a:defRPr>
            </a:lvl1pPr>
          </a:lstStyle>
          <a:p>
            <a:fld id="{C574A509-53BB-4C4C-B866-F5E07BCEC399}" type="datetime1">
              <a:rPr lang="en-US" altLang="en-US" smtClean="0"/>
              <a:t>8/18/2021</a:t>
            </a:fld>
            <a:endParaRPr lang="en-US" altLang="en-US"/>
          </a:p>
        </p:txBody>
      </p:sp>
      <p:sp>
        <p:nvSpPr>
          <p:cNvPr id="4" name="Slide Image Placeholder 3">
            <a:extLst>
              <a:ext uri="{FF2B5EF4-FFF2-40B4-BE49-F238E27FC236}">
                <a16:creationId xmlns:a16="http://schemas.microsoft.com/office/drawing/2014/main" id="{A4D36042-F901-8745-B15F-E8E68DADE3B9}"/>
              </a:ext>
            </a:extLst>
          </p:cNvPr>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496CB49B-11B7-9641-BCB6-48CDE568C986}"/>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5D714878-5AEF-9343-B1DB-0B8A459DADE6}"/>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a:extLst>
              <a:ext uri="{FF2B5EF4-FFF2-40B4-BE49-F238E27FC236}">
                <a16:creationId xmlns:a16="http://schemas.microsoft.com/office/drawing/2014/main" id="{198C36E1-E68E-AE48-9941-9B19933193FD}"/>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1989E114-64B6-0445-8537-E2164C6926DB}" type="slidenum">
              <a:rPr lang="en-US" altLang="en-US"/>
              <a:pPr/>
              <a:t>‹#›</a:t>
            </a:fld>
            <a:endParaRPr lang="en-US" altLang="en-US"/>
          </a:p>
        </p:txBody>
      </p:sp>
    </p:spTree>
  </p:cSld>
  <p:clrMap bg1="lt1" tx1="dk1" bg2="lt2" tx2="dk2" accent1="accent1" accent2="accent2" accent3="accent3" accent4="accent4" accent5="accent5" accent6="accent6" hlink="hlink" folHlink="folHlink"/>
  <p:hf hdr="0"/>
  <p:notesStyle>
    <a:lvl1pPr algn="l" defTabSz="457200"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128"/>
        <a:cs typeface="ＭＳ Ｐゴシック" charset="0"/>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128"/>
        <a:cs typeface="ＭＳ Ｐゴシック" charset="0"/>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128"/>
        <a:cs typeface="ＭＳ Ｐゴシック" charset="0"/>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128"/>
        <a:cs typeface="ＭＳ Ｐゴシック"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2408176" y="0"/>
            <a:ext cx="6278624" cy="1582693"/>
          </a:xfrm>
          <a:prstGeom prst="rect">
            <a:avLst/>
          </a:prstGeom>
        </p:spPr>
        <p:txBody>
          <a:bodyPr rtlCol="0">
            <a:noAutofit/>
          </a:bodyPr>
          <a:lstStyle>
            <a:lvl1pPr>
              <a:defRPr sz="4000">
                <a:solidFill>
                  <a:srgbClr val="145A9B"/>
                </a:solidFill>
              </a:defRPr>
            </a:lvl1pPr>
          </a:lstStyle>
          <a:p>
            <a:r>
              <a:rPr lang="en-US" dirty="0"/>
              <a:t>Click to edit Master title style</a:t>
            </a:r>
          </a:p>
        </p:txBody>
      </p:sp>
      <p:sp>
        <p:nvSpPr>
          <p:cNvPr id="3" name="Slide Number Placeholder 2">
            <a:extLst>
              <a:ext uri="{FF2B5EF4-FFF2-40B4-BE49-F238E27FC236}">
                <a16:creationId xmlns:a16="http://schemas.microsoft.com/office/drawing/2014/main" id="{27A4B1F3-4E48-E444-AF16-EB9C4BF0559A}"/>
              </a:ext>
            </a:extLst>
          </p:cNvPr>
          <p:cNvSpPr>
            <a:spLocks noGrp="1"/>
          </p:cNvSpPr>
          <p:nvPr>
            <p:ph type="sldNum" sz="quarter" idx="10"/>
          </p:nvPr>
        </p:nvSpPr>
        <p:spPr/>
        <p:txBody>
          <a:bodyPr/>
          <a:lstStyle/>
          <a:p>
            <a:fld id="{DA395637-C3C3-F248-B132-17E6A5DC3774}" type="slidenum">
              <a:rPr lang="en-US" altLang="en-US" smtClean="0"/>
              <a:pPr/>
              <a:t>‹#›</a:t>
            </a:fld>
            <a:endParaRPr lang="en-US" altLang="en-US" dirty="0"/>
          </a:p>
        </p:txBody>
      </p:sp>
    </p:spTree>
    <p:extLst>
      <p:ext uri="{BB962C8B-B14F-4D97-AF65-F5344CB8AC3E}">
        <p14:creationId xmlns:p14="http://schemas.microsoft.com/office/powerpoint/2010/main" val="12927576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oppy">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2408176" y="0"/>
            <a:ext cx="6278624" cy="1582693"/>
          </a:xfrm>
          <a:prstGeom prst="rect">
            <a:avLst/>
          </a:prstGeom>
        </p:spPr>
        <p:txBody>
          <a:bodyPr rtlCol="0">
            <a:noAutofit/>
          </a:bodyPr>
          <a:lstStyle>
            <a:lvl1pPr>
              <a:defRPr sz="4000">
                <a:solidFill>
                  <a:srgbClr val="145A9B"/>
                </a:solidFill>
              </a:defRPr>
            </a:lvl1pPr>
          </a:lstStyle>
          <a:p>
            <a:r>
              <a:rPr lang="en-US" dirty="0"/>
              <a:t>Click to edit Master title style</a:t>
            </a:r>
          </a:p>
        </p:txBody>
      </p:sp>
      <p:sp>
        <p:nvSpPr>
          <p:cNvPr id="3" name="Slide Number Placeholder 2">
            <a:extLst>
              <a:ext uri="{FF2B5EF4-FFF2-40B4-BE49-F238E27FC236}">
                <a16:creationId xmlns:a16="http://schemas.microsoft.com/office/drawing/2014/main" id="{27A4B1F3-4E48-E444-AF16-EB9C4BF0559A}"/>
              </a:ext>
            </a:extLst>
          </p:cNvPr>
          <p:cNvSpPr>
            <a:spLocks noGrp="1"/>
          </p:cNvSpPr>
          <p:nvPr>
            <p:ph type="sldNum" sz="quarter" idx="10"/>
          </p:nvPr>
        </p:nvSpPr>
        <p:spPr/>
        <p:txBody>
          <a:bodyPr/>
          <a:lstStyle/>
          <a:p>
            <a:fld id="{DA395637-C3C3-F248-B132-17E6A5DC3774}" type="slidenum">
              <a:rPr lang="en-US" altLang="en-US" smtClean="0"/>
              <a:pPr/>
              <a:t>‹#›</a:t>
            </a:fld>
            <a:endParaRPr lang="en-US" altLang="en-US" dirty="0"/>
          </a:p>
        </p:txBody>
      </p:sp>
      <p:pic>
        <p:nvPicPr>
          <p:cNvPr id="6" name="Picture 5" descr="A purple circle with a black circle&#10;&#10;Description automatically generated with low confidence">
            <a:extLst>
              <a:ext uri="{FF2B5EF4-FFF2-40B4-BE49-F238E27FC236}">
                <a16:creationId xmlns:a16="http://schemas.microsoft.com/office/drawing/2014/main" id="{2D42129B-1002-8945-9B64-513BF88D87EE}"/>
              </a:ext>
            </a:extLst>
          </p:cNvPr>
          <p:cNvPicPr>
            <a:picLocks noChangeAspect="1"/>
          </p:cNvPicPr>
          <p:nvPr userDrawn="1"/>
        </p:nvPicPr>
        <p:blipFill>
          <a:blip r:embed="rId2"/>
          <a:stretch>
            <a:fillRect/>
          </a:stretch>
        </p:blipFill>
        <p:spPr>
          <a:xfrm>
            <a:off x="7001585" y="3412273"/>
            <a:ext cx="1397761" cy="1359984"/>
          </a:xfrm>
          <a:prstGeom prst="rect">
            <a:avLst/>
          </a:prstGeom>
        </p:spPr>
      </p:pic>
    </p:spTree>
    <p:extLst>
      <p:ext uri="{BB962C8B-B14F-4D97-AF65-F5344CB8AC3E}">
        <p14:creationId xmlns:p14="http://schemas.microsoft.com/office/powerpoint/2010/main" val="1695633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oppy Pin">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2408176" y="0"/>
            <a:ext cx="6278624" cy="1582693"/>
          </a:xfrm>
          <a:prstGeom prst="rect">
            <a:avLst/>
          </a:prstGeom>
        </p:spPr>
        <p:txBody>
          <a:bodyPr rtlCol="0">
            <a:noAutofit/>
          </a:bodyPr>
          <a:lstStyle>
            <a:lvl1pPr>
              <a:defRPr sz="4000">
                <a:solidFill>
                  <a:srgbClr val="145A9B"/>
                </a:solidFill>
              </a:defRPr>
            </a:lvl1pPr>
          </a:lstStyle>
          <a:p>
            <a:r>
              <a:rPr lang="en-US" dirty="0"/>
              <a:t>Click to edit Master title style</a:t>
            </a:r>
          </a:p>
        </p:txBody>
      </p:sp>
      <p:sp>
        <p:nvSpPr>
          <p:cNvPr id="3" name="Slide Number Placeholder 2">
            <a:extLst>
              <a:ext uri="{FF2B5EF4-FFF2-40B4-BE49-F238E27FC236}">
                <a16:creationId xmlns:a16="http://schemas.microsoft.com/office/drawing/2014/main" id="{27A4B1F3-4E48-E444-AF16-EB9C4BF0559A}"/>
              </a:ext>
            </a:extLst>
          </p:cNvPr>
          <p:cNvSpPr>
            <a:spLocks noGrp="1"/>
          </p:cNvSpPr>
          <p:nvPr>
            <p:ph type="sldNum" sz="quarter" idx="10"/>
          </p:nvPr>
        </p:nvSpPr>
        <p:spPr/>
        <p:txBody>
          <a:bodyPr/>
          <a:lstStyle/>
          <a:p>
            <a:fld id="{DA395637-C3C3-F248-B132-17E6A5DC3774}" type="slidenum">
              <a:rPr lang="en-US" altLang="en-US" smtClean="0"/>
              <a:pPr/>
              <a:t>‹#›</a:t>
            </a:fld>
            <a:endParaRPr lang="en-US" altLang="en-US" dirty="0"/>
          </a:p>
        </p:txBody>
      </p:sp>
      <p:pic>
        <p:nvPicPr>
          <p:cNvPr id="4" name="Picture 3" descr="Logo&#10;&#10;Description automatically generated">
            <a:extLst>
              <a:ext uri="{FF2B5EF4-FFF2-40B4-BE49-F238E27FC236}">
                <a16:creationId xmlns:a16="http://schemas.microsoft.com/office/drawing/2014/main" id="{3C7C414B-EE49-CA47-9E0E-CD5AE196D1BA}"/>
              </a:ext>
            </a:extLst>
          </p:cNvPr>
          <p:cNvPicPr>
            <a:picLocks noChangeAspect="1"/>
          </p:cNvPicPr>
          <p:nvPr userDrawn="1"/>
        </p:nvPicPr>
        <p:blipFill>
          <a:blip r:embed="rId2"/>
          <a:stretch>
            <a:fillRect/>
          </a:stretch>
        </p:blipFill>
        <p:spPr>
          <a:xfrm>
            <a:off x="7031929" y="3412272"/>
            <a:ext cx="1359985" cy="1359985"/>
          </a:xfrm>
          <a:prstGeom prst="rect">
            <a:avLst/>
          </a:prstGeom>
        </p:spPr>
      </p:pic>
    </p:spTree>
    <p:extLst>
      <p:ext uri="{BB962C8B-B14F-4D97-AF65-F5344CB8AC3E}">
        <p14:creationId xmlns:p14="http://schemas.microsoft.com/office/powerpoint/2010/main" val="6440650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655215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2408178" y="1200151"/>
            <a:ext cx="3002023"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5610154" y="1200151"/>
            <a:ext cx="3076647"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3306807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410042" y="1259706"/>
            <a:ext cx="2967346"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2410042" y="1739528"/>
            <a:ext cx="2967346"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5680156" y="1259706"/>
            <a:ext cx="300664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5680156" y="1739528"/>
            <a:ext cx="300664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36777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6044066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6950588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22288" y="3600450"/>
            <a:ext cx="5486400" cy="425054"/>
          </a:xfrm>
        </p:spPr>
        <p:txBody>
          <a:bodyPr anchor="b"/>
          <a:lstStyle>
            <a:lvl1pPr algn="l">
              <a:defRPr sz="2000" b="1"/>
            </a:lvl1pPr>
          </a:lstStyle>
          <a:p>
            <a:r>
              <a:rPr lang="en-US" dirty="0"/>
              <a:t>Click to edit Master title style</a:t>
            </a:r>
          </a:p>
        </p:txBody>
      </p:sp>
      <p:sp>
        <p:nvSpPr>
          <p:cNvPr id="3" name="Picture Placeholder 2"/>
          <p:cNvSpPr>
            <a:spLocks noGrp="1"/>
          </p:cNvSpPr>
          <p:nvPr>
            <p:ph type="pic" idx="1"/>
          </p:nvPr>
        </p:nvSpPr>
        <p:spPr>
          <a:xfrm>
            <a:off x="2422288" y="459581"/>
            <a:ext cx="5486400" cy="30861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42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0249110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emf"/><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6CD640F9-114A-C645-8837-27AA5A949C6B}"/>
              </a:ext>
            </a:extLst>
          </p:cNvPr>
          <p:cNvSpPr>
            <a:spLocks noChangeArrowheads="1"/>
          </p:cNvSpPr>
          <p:nvPr userDrawn="1"/>
        </p:nvSpPr>
        <p:spPr bwMode="auto">
          <a:xfrm>
            <a:off x="-14288" y="0"/>
            <a:ext cx="2098676" cy="5156200"/>
          </a:xfrm>
          <a:prstGeom prst="rect">
            <a:avLst/>
          </a:prstGeom>
          <a:solidFill>
            <a:schemeClr val="bg1"/>
          </a:solidFill>
          <a:ln>
            <a:noFill/>
          </a:ln>
          <a:effectLst>
            <a:outerShdw blurRad="40000" dist="23000" dir="5400000" rotWithShape="0">
              <a:srgbClr val="808080">
                <a:alpha val="34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fontAlgn="auto">
              <a:spcBef>
                <a:spcPts val="0"/>
              </a:spcBef>
              <a:spcAft>
                <a:spcPts val="0"/>
              </a:spcAft>
              <a:defRPr/>
            </a:pPr>
            <a:endParaRPr lang="en-US">
              <a:solidFill>
                <a:schemeClr val="lt1"/>
              </a:solidFill>
              <a:latin typeface="+mn-lt"/>
              <a:ea typeface="+mn-ea"/>
            </a:endParaRPr>
          </a:p>
        </p:txBody>
      </p:sp>
      <p:sp>
        <p:nvSpPr>
          <p:cNvPr id="1028" name="Title Placeholder 1">
            <a:extLst>
              <a:ext uri="{FF2B5EF4-FFF2-40B4-BE49-F238E27FC236}">
                <a16:creationId xmlns:a16="http://schemas.microsoft.com/office/drawing/2014/main" id="{A26F371E-655F-8647-9942-A302D3D791B3}"/>
              </a:ext>
            </a:extLst>
          </p:cNvPr>
          <p:cNvSpPr>
            <a:spLocks noGrp="1"/>
          </p:cNvSpPr>
          <p:nvPr>
            <p:ph type="title"/>
          </p:nvPr>
        </p:nvSpPr>
        <p:spPr bwMode="auto">
          <a:xfrm>
            <a:off x="2408238" y="206375"/>
            <a:ext cx="6202362"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9" name="Text Placeholder 2">
            <a:extLst>
              <a:ext uri="{FF2B5EF4-FFF2-40B4-BE49-F238E27FC236}">
                <a16:creationId xmlns:a16="http://schemas.microsoft.com/office/drawing/2014/main" id="{71B65ED1-CF76-C94E-9EE0-47EBB3B85A6C}"/>
              </a:ext>
            </a:extLst>
          </p:cNvPr>
          <p:cNvSpPr>
            <a:spLocks noGrp="1"/>
          </p:cNvSpPr>
          <p:nvPr>
            <p:ph type="body" idx="1"/>
          </p:nvPr>
        </p:nvSpPr>
        <p:spPr bwMode="auto">
          <a:xfrm>
            <a:off x="2408238" y="1200150"/>
            <a:ext cx="6278562" cy="339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6" name="Slide Number Placeholder 5">
            <a:extLst>
              <a:ext uri="{FF2B5EF4-FFF2-40B4-BE49-F238E27FC236}">
                <a16:creationId xmlns:a16="http://schemas.microsoft.com/office/drawing/2014/main" id="{BB7FDB62-32E9-DD4D-96AF-D9FB66D94E3C}"/>
              </a:ext>
            </a:extLst>
          </p:cNvPr>
          <p:cNvSpPr>
            <a:spLocks noGrp="1"/>
          </p:cNvSpPr>
          <p:nvPr>
            <p:ph type="sldNum" sz="quarter" idx="4"/>
          </p:nvPr>
        </p:nvSpPr>
        <p:spPr>
          <a:xfrm>
            <a:off x="8731250" y="5297170"/>
            <a:ext cx="412750" cy="273050"/>
          </a:xfrm>
          <a:prstGeom prst="rect">
            <a:avLst/>
          </a:prstGeom>
        </p:spPr>
        <p:txBody>
          <a:bodyPr vert="horz" wrap="square" lIns="91440" tIns="45720" rIns="91440" bIns="45720" numCol="1" anchor="ctr" anchorCtr="0" compatLnSpc="1">
            <a:prstTxWarp prst="textNoShape">
              <a:avLst/>
            </a:prstTxWarp>
          </a:bodyPr>
          <a:lstStyle>
            <a:lvl1pPr algn="r">
              <a:defRPr sz="1000" b="1">
                <a:solidFill>
                  <a:srgbClr val="145A9B"/>
                </a:solidFill>
                <a:latin typeface="Helvetica" pitchFamily="2" charset="0"/>
              </a:defRPr>
            </a:lvl1pPr>
          </a:lstStyle>
          <a:p>
            <a:fld id="{DA395637-C3C3-F248-B132-17E6A5DC3774}" type="slidenum">
              <a:rPr lang="en-US" altLang="en-US" smtClean="0"/>
              <a:pPr/>
              <a:t>‹#›</a:t>
            </a:fld>
            <a:endParaRPr lang="en-US" altLang="en-US" dirty="0"/>
          </a:p>
        </p:txBody>
      </p:sp>
      <p:sp>
        <p:nvSpPr>
          <p:cNvPr id="17" name="Rectangle 16">
            <a:extLst>
              <a:ext uri="{FF2B5EF4-FFF2-40B4-BE49-F238E27FC236}">
                <a16:creationId xmlns:a16="http://schemas.microsoft.com/office/drawing/2014/main" id="{DB6BBBC9-60D3-DA47-9ED3-6087CB5343DD}"/>
              </a:ext>
            </a:extLst>
          </p:cNvPr>
          <p:cNvSpPr/>
          <p:nvPr userDrawn="1"/>
        </p:nvSpPr>
        <p:spPr>
          <a:xfrm flipV="1">
            <a:off x="2089150" y="0"/>
            <a:ext cx="44450" cy="5143500"/>
          </a:xfrm>
          <a:prstGeom prst="rect">
            <a:avLst/>
          </a:prstGeom>
          <a:solidFill>
            <a:srgbClr val="CF003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032" name="Picture 10">
            <a:extLst>
              <a:ext uri="{FF2B5EF4-FFF2-40B4-BE49-F238E27FC236}">
                <a16:creationId xmlns:a16="http://schemas.microsoft.com/office/drawing/2014/main" id="{E4DBA46A-A8C7-B84C-A3E7-0376897B0B95}"/>
              </a:ext>
            </a:extLst>
          </p:cNvPr>
          <p:cNvPicPr>
            <a:picLocks noChangeAspect="1"/>
          </p:cNvPicPr>
          <p:nvPr userDrawn="1"/>
        </p:nvPicPr>
        <p:blipFill>
          <a:blip r:embed="rId11">
            <a:extLst>
              <a:ext uri="{28A0092B-C50C-407E-A947-70E740481C1C}">
                <a14:useLocalDpi xmlns:a14="http://schemas.microsoft.com/office/drawing/2010/main" val="0"/>
              </a:ext>
            </a:extLst>
          </a:blip>
          <a:srcRect/>
          <a:stretch>
            <a:fillRect/>
          </a:stretch>
        </p:blipFill>
        <p:spPr bwMode="auto">
          <a:xfrm>
            <a:off x="280988" y="79375"/>
            <a:ext cx="1481137" cy="1481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
            <a:extLst>
              <a:ext uri="{FF2B5EF4-FFF2-40B4-BE49-F238E27FC236}">
                <a16:creationId xmlns:a16="http://schemas.microsoft.com/office/drawing/2014/main" id="{7CF449A5-85DE-714C-80C0-C7658A092655}"/>
              </a:ext>
            </a:extLst>
          </p:cNvPr>
          <p:cNvPicPr>
            <a:picLocks noChangeAspect="1"/>
          </p:cNvPicPr>
          <p:nvPr userDrawn="1"/>
        </p:nvPicPr>
        <p:blipFill>
          <a:blip r:embed="rId12"/>
          <a:stretch>
            <a:fillRect/>
          </a:stretch>
        </p:blipFill>
        <p:spPr>
          <a:xfrm>
            <a:off x="2178050" y="4662564"/>
            <a:ext cx="6965950" cy="392951"/>
          </a:xfrm>
          <a:prstGeom prst="rect">
            <a:avLst/>
          </a:prstGeom>
        </p:spPr>
      </p:pic>
      <p:sp>
        <p:nvSpPr>
          <p:cNvPr id="11" name="Slide Number Placeholder 3">
            <a:extLst>
              <a:ext uri="{FF2B5EF4-FFF2-40B4-BE49-F238E27FC236}">
                <a16:creationId xmlns:a16="http://schemas.microsoft.com/office/drawing/2014/main" id="{81DB29B1-B570-2941-A5D8-3D312B0E4FF4}"/>
              </a:ext>
            </a:extLst>
          </p:cNvPr>
          <p:cNvSpPr txBox="1">
            <a:spLocks/>
          </p:cNvSpPr>
          <p:nvPr userDrawn="1"/>
        </p:nvSpPr>
        <p:spPr bwMode="auto">
          <a:xfrm>
            <a:off x="8729560" y="4888603"/>
            <a:ext cx="414440" cy="24174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defTabSz="406400" rtl="0" eaLnBrk="0" fontAlgn="base" hangingPunct="0">
              <a:spcBef>
                <a:spcPct val="0"/>
              </a:spcBef>
              <a:spcAft>
                <a:spcPct val="0"/>
              </a:spcAft>
              <a:defRPr sz="2400" kern="1200">
                <a:solidFill>
                  <a:schemeClr val="tx1"/>
                </a:solidFill>
                <a:latin typeface="Lucida Grande" panose="020B0600040502020204" pitchFamily="34" charset="0"/>
                <a:ea typeface="ヒラギノ角ゴ Pro W3" panose="020B0300000000000000" pitchFamily="34" charset="-128"/>
                <a:cs typeface="+mn-cs"/>
              </a:defRPr>
            </a:lvl1pPr>
            <a:lvl2pPr marL="742950" indent="-285750" algn="l" defTabSz="406400" rtl="0" eaLnBrk="0" fontAlgn="base" hangingPunct="0">
              <a:spcBef>
                <a:spcPct val="0"/>
              </a:spcBef>
              <a:spcAft>
                <a:spcPct val="0"/>
              </a:spcAft>
              <a:defRPr sz="2400" kern="1200">
                <a:solidFill>
                  <a:schemeClr val="tx1"/>
                </a:solidFill>
                <a:latin typeface="Lucida Grande" panose="020B0600040502020204" pitchFamily="34" charset="0"/>
                <a:ea typeface="ヒラギノ角ゴ Pro W3" panose="020B0300000000000000" pitchFamily="34" charset="-128"/>
                <a:cs typeface="+mn-cs"/>
              </a:defRPr>
            </a:lvl2pPr>
            <a:lvl3pPr marL="1143000" indent="-228600" algn="l" defTabSz="406400" rtl="0" eaLnBrk="0" fontAlgn="base" hangingPunct="0">
              <a:spcBef>
                <a:spcPct val="0"/>
              </a:spcBef>
              <a:spcAft>
                <a:spcPct val="0"/>
              </a:spcAft>
              <a:defRPr sz="2400" kern="1200">
                <a:solidFill>
                  <a:schemeClr val="tx1"/>
                </a:solidFill>
                <a:latin typeface="Lucida Grande" panose="020B0600040502020204" pitchFamily="34" charset="0"/>
                <a:ea typeface="ヒラギノ角ゴ Pro W3" panose="020B0300000000000000" pitchFamily="34" charset="-128"/>
                <a:cs typeface="+mn-cs"/>
              </a:defRPr>
            </a:lvl3pPr>
            <a:lvl4pPr marL="1600200" indent="-228600" algn="l" defTabSz="406400" rtl="0" eaLnBrk="0" fontAlgn="base" hangingPunct="0">
              <a:spcBef>
                <a:spcPct val="0"/>
              </a:spcBef>
              <a:spcAft>
                <a:spcPct val="0"/>
              </a:spcAft>
              <a:defRPr sz="2400" kern="1200">
                <a:solidFill>
                  <a:schemeClr val="tx1"/>
                </a:solidFill>
                <a:latin typeface="Lucida Grande" panose="020B0600040502020204" pitchFamily="34" charset="0"/>
                <a:ea typeface="ヒラギノ角ゴ Pro W3" panose="020B0300000000000000" pitchFamily="34" charset="-128"/>
                <a:cs typeface="+mn-cs"/>
              </a:defRPr>
            </a:lvl4pPr>
            <a:lvl5pPr marL="2057400" indent="-228600" algn="l" defTabSz="406400" rtl="0" eaLnBrk="0" fontAlgn="base" hangingPunct="0">
              <a:spcBef>
                <a:spcPct val="0"/>
              </a:spcBef>
              <a:spcAft>
                <a:spcPct val="0"/>
              </a:spcAft>
              <a:defRPr sz="2400" kern="1200">
                <a:solidFill>
                  <a:schemeClr val="tx1"/>
                </a:solidFill>
                <a:latin typeface="Lucida Grande" panose="020B0600040502020204" pitchFamily="34" charset="0"/>
                <a:ea typeface="ヒラギノ角ゴ Pro W3" panose="020B0300000000000000" pitchFamily="34" charset="-128"/>
                <a:cs typeface="+mn-cs"/>
              </a:defRPr>
            </a:lvl5pPr>
            <a:lvl6pPr marL="2514600" indent="-228600" algn="l" defTabSz="406400" rtl="0" eaLnBrk="0" fontAlgn="base" latinLnBrk="0" hangingPunct="0">
              <a:spcBef>
                <a:spcPct val="0"/>
              </a:spcBef>
              <a:spcAft>
                <a:spcPct val="0"/>
              </a:spcAft>
              <a:defRPr sz="2400" kern="1200">
                <a:solidFill>
                  <a:schemeClr val="tx1"/>
                </a:solidFill>
                <a:latin typeface="Lucida Grande" panose="020B0600040502020204" pitchFamily="34" charset="0"/>
                <a:ea typeface="ヒラギノ角ゴ Pro W3" panose="020B0300000000000000" pitchFamily="34" charset="-128"/>
                <a:cs typeface="+mn-cs"/>
              </a:defRPr>
            </a:lvl6pPr>
            <a:lvl7pPr marL="2971800" indent="-228600" algn="l" defTabSz="406400" rtl="0" eaLnBrk="0" fontAlgn="base" latinLnBrk="0" hangingPunct="0">
              <a:spcBef>
                <a:spcPct val="0"/>
              </a:spcBef>
              <a:spcAft>
                <a:spcPct val="0"/>
              </a:spcAft>
              <a:defRPr sz="2400" kern="1200">
                <a:solidFill>
                  <a:schemeClr val="tx1"/>
                </a:solidFill>
                <a:latin typeface="Lucida Grande" panose="020B0600040502020204" pitchFamily="34" charset="0"/>
                <a:ea typeface="ヒラギノ角ゴ Pro W3" panose="020B0300000000000000" pitchFamily="34" charset="-128"/>
                <a:cs typeface="+mn-cs"/>
              </a:defRPr>
            </a:lvl7pPr>
            <a:lvl8pPr marL="3429000" indent="-228600" algn="l" defTabSz="406400" rtl="0" eaLnBrk="0" fontAlgn="base" latinLnBrk="0" hangingPunct="0">
              <a:spcBef>
                <a:spcPct val="0"/>
              </a:spcBef>
              <a:spcAft>
                <a:spcPct val="0"/>
              </a:spcAft>
              <a:defRPr sz="2400" kern="1200">
                <a:solidFill>
                  <a:schemeClr val="tx1"/>
                </a:solidFill>
                <a:latin typeface="Lucida Grande" panose="020B0600040502020204" pitchFamily="34" charset="0"/>
                <a:ea typeface="ヒラギノ角ゴ Pro W3" panose="020B0300000000000000" pitchFamily="34" charset="-128"/>
                <a:cs typeface="+mn-cs"/>
              </a:defRPr>
            </a:lvl8pPr>
            <a:lvl9pPr marL="3886200" indent="-228600" algn="l" defTabSz="406400" rtl="0" eaLnBrk="0" fontAlgn="base" latinLnBrk="0" hangingPunct="0">
              <a:spcBef>
                <a:spcPct val="0"/>
              </a:spcBef>
              <a:spcAft>
                <a:spcPct val="0"/>
              </a:spcAft>
              <a:defRPr sz="2400" kern="1200">
                <a:solidFill>
                  <a:schemeClr val="tx1"/>
                </a:solidFill>
                <a:latin typeface="Lucida Grande" panose="020B0600040502020204" pitchFamily="34" charset="0"/>
                <a:ea typeface="ヒラギノ角ゴ Pro W3" panose="020B0300000000000000" pitchFamily="34" charset="-128"/>
                <a:cs typeface="+mn-cs"/>
              </a:defRPr>
            </a:lvl9pPr>
          </a:lstStyle>
          <a:p>
            <a:pPr eaLnBrk="1" hangingPunct="1"/>
            <a:fld id="{13EC3D7B-228E-1042-821D-48C035114407}" type="slidenum">
              <a:rPr lang="en-US" altLang="en-US" sz="900" smtClean="0">
                <a:solidFill>
                  <a:srgbClr val="145A9B"/>
                </a:solidFill>
                <a:latin typeface="Helvetica" pitchFamily="2" charset="0"/>
              </a:rPr>
              <a:pPr eaLnBrk="1" hangingPunct="1"/>
              <a:t>‹#›</a:t>
            </a:fld>
            <a:endParaRPr lang="en-US" altLang="en-US" sz="900" dirty="0">
              <a:solidFill>
                <a:srgbClr val="145A9B"/>
              </a:solidFill>
              <a:latin typeface="Helvetica" pitchFamily="2" charset="0"/>
            </a:endParaRPr>
          </a:p>
        </p:txBody>
      </p:sp>
      <p:sp>
        <p:nvSpPr>
          <p:cNvPr id="2" name="Rectangle 1">
            <a:extLst>
              <a:ext uri="{FF2B5EF4-FFF2-40B4-BE49-F238E27FC236}">
                <a16:creationId xmlns:a16="http://schemas.microsoft.com/office/drawing/2014/main" id="{7434BBD9-B8A7-394E-9723-B6ED4AFD61AC}"/>
              </a:ext>
            </a:extLst>
          </p:cNvPr>
          <p:cNvSpPr/>
          <p:nvPr userDrawn="1"/>
        </p:nvSpPr>
        <p:spPr>
          <a:xfrm>
            <a:off x="263525" y="1639888"/>
            <a:ext cx="1543050" cy="830997"/>
          </a:xfrm>
          <a:prstGeom prst="rect">
            <a:avLst/>
          </a:prstGeom>
        </p:spPr>
        <p:txBody>
          <a:bodyPr wrap="square">
            <a:spAutoFit/>
          </a:bodyPr>
          <a:lstStyle/>
          <a:p>
            <a:pPr algn="ctr"/>
            <a:r>
              <a:rPr lang="en-US" sz="1200" b="1" i="1" dirty="0">
                <a:solidFill>
                  <a:srgbClr val="145A9B"/>
                </a:solidFill>
                <a:effectLst/>
                <a:latin typeface="Adobe Garamond Pro Bold" panose="02020502060506020403" pitchFamily="18" charset="77"/>
              </a:rPr>
              <a:t>A Community </a:t>
            </a:r>
            <a:br>
              <a:rPr lang="en-US" sz="1200" b="1" i="1" dirty="0">
                <a:solidFill>
                  <a:srgbClr val="145A9B"/>
                </a:solidFill>
                <a:effectLst/>
                <a:latin typeface="Adobe Garamond Pro Bold" panose="02020502060506020403" pitchFamily="18" charset="77"/>
              </a:rPr>
            </a:br>
            <a:r>
              <a:rPr lang="en-US" sz="1200" b="1" i="1" dirty="0">
                <a:solidFill>
                  <a:srgbClr val="145A9B"/>
                </a:solidFill>
                <a:effectLst/>
                <a:latin typeface="Adobe Garamond Pro Bold" panose="02020502060506020403" pitchFamily="18" charset="77"/>
              </a:rPr>
              <a:t>of Volunteers Serving Veterans, Military, </a:t>
            </a:r>
            <a:br>
              <a:rPr lang="en-US" sz="1200" b="1" i="1" dirty="0">
                <a:solidFill>
                  <a:srgbClr val="145A9B"/>
                </a:solidFill>
                <a:effectLst/>
                <a:latin typeface="Adobe Garamond Pro Bold" panose="02020502060506020403" pitchFamily="18" charset="77"/>
              </a:rPr>
            </a:br>
            <a:r>
              <a:rPr lang="en-US" sz="1200" b="1" i="1" dirty="0">
                <a:solidFill>
                  <a:srgbClr val="145A9B"/>
                </a:solidFill>
                <a:effectLst/>
                <a:latin typeface="Adobe Garamond Pro Bold" panose="02020502060506020403" pitchFamily="18" charset="77"/>
              </a:rPr>
              <a:t>and their Families</a:t>
            </a:r>
            <a:endParaRPr lang="en-US" sz="1200" dirty="0">
              <a:solidFill>
                <a:srgbClr val="145A9B"/>
              </a:solidFill>
              <a:effectLst/>
              <a:latin typeface="Adobe Garamond Pro" panose="02020502060506020403" pitchFamily="18" charset="77"/>
            </a:endParaRPr>
          </a:p>
        </p:txBody>
      </p:sp>
    </p:spTree>
  </p:cSld>
  <p:clrMap bg1="lt1" tx1="dk1" bg2="lt2" tx2="dk2" accent1="accent1" accent2="accent2" accent3="accent3" accent4="accent4" accent5="accent5" accent6="accent6" hlink="hlink" folHlink="folHlink"/>
  <p:sldLayoutIdLst>
    <p:sldLayoutId id="2147483689" r:id="rId1"/>
    <p:sldLayoutId id="2147483696" r:id="rId2"/>
    <p:sldLayoutId id="2147483697" r:id="rId3"/>
    <p:sldLayoutId id="2147483695" r:id="rId4"/>
    <p:sldLayoutId id="2147483690" r:id="rId5"/>
    <p:sldLayoutId id="2147483691" r:id="rId6"/>
    <p:sldLayoutId id="2147483692" r:id="rId7"/>
    <p:sldLayoutId id="2147483693" r:id="rId8"/>
    <p:sldLayoutId id="2147483694" r:id="rId9"/>
  </p:sldLayoutIdLst>
  <p:hf hdr="0" ftr="0" dt="0"/>
  <p:txStyles>
    <p:titleStyle>
      <a:lvl1pPr algn="l" defTabSz="457200" rtl="0" eaLnBrk="0" fontAlgn="base" hangingPunct="0">
        <a:spcBef>
          <a:spcPct val="0"/>
        </a:spcBef>
        <a:spcAft>
          <a:spcPct val="0"/>
        </a:spcAft>
        <a:defRPr sz="3200" b="1" kern="1200">
          <a:solidFill>
            <a:srgbClr val="145A9B"/>
          </a:solidFill>
          <a:latin typeface="Helvetica"/>
          <a:ea typeface="ＭＳ Ｐゴシック" charset="-128"/>
          <a:cs typeface="ＭＳ Ｐゴシック" charset="-128"/>
        </a:defRPr>
      </a:lvl1pPr>
      <a:lvl2pPr algn="l" defTabSz="457200" rtl="0" eaLnBrk="0" fontAlgn="base" hangingPunct="0">
        <a:spcBef>
          <a:spcPct val="0"/>
        </a:spcBef>
        <a:spcAft>
          <a:spcPct val="0"/>
        </a:spcAft>
        <a:defRPr sz="3200" b="1">
          <a:solidFill>
            <a:schemeClr val="bg1"/>
          </a:solidFill>
          <a:latin typeface="Helvetica" charset="0"/>
          <a:ea typeface="ＭＳ Ｐゴシック" charset="-128"/>
          <a:cs typeface="ＭＳ Ｐゴシック" charset="-128"/>
        </a:defRPr>
      </a:lvl2pPr>
      <a:lvl3pPr algn="l" defTabSz="457200" rtl="0" eaLnBrk="0" fontAlgn="base" hangingPunct="0">
        <a:spcBef>
          <a:spcPct val="0"/>
        </a:spcBef>
        <a:spcAft>
          <a:spcPct val="0"/>
        </a:spcAft>
        <a:defRPr sz="3200" b="1">
          <a:solidFill>
            <a:schemeClr val="bg1"/>
          </a:solidFill>
          <a:latin typeface="Helvetica" charset="0"/>
          <a:ea typeface="ＭＳ Ｐゴシック" charset="-128"/>
          <a:cs typeface="ＭＳ Ｐゴシック" charset="-128"/>
        </a:defRPr>
      </a:lvl3pPr>
      <a:lvl4pPr algn="l" defTabSz="457200" rtl="0" eaLnBrk="0" fontAlgn="base" hangingPunct="0">
        <a:spcBef>
          <a:spcPct val="0"/>
        </a:spcBef>
        <a:spcAft>
          <a:spcPct val="0"/>
        </a:spcAft>
        <a:defRPr sz="3200" b="1">
          <a:solidFill>
            <a:schemeClr val="bg1"/>
          </a:solidFill>
          <a:latin typeface="Helvetica" charset="0"/>
          <a:ea typeface="ＭＳ Ｐゴシック" charset="-128"/>
          <a:cs typeface="ＭＳ Ｐゴシック" charset="-128"/>
        </a:defRPr>
      </a:lvl4pPr>
      <a:lvl5pPr algn="l" defTabSz="457200" rtl="0" eaLnBrk="0" fontAlgn="base" hangingPunct="0">
        <a:spcBef>
          <a:spcPct val="0"/>
        </a:spcBef>
        <a:spcAft>
          <a:spcPct val="0"/>
        </a:spcAft>
        <a:defRPr sz="3200" b="1">
          <a:solidFill>
            <a:schemeClr val="bg1"/>
          </a:solidFill>
          <a:latin typeface="Helvetica" charset="0"/>
          <a:ea typeface="ＭＳ Ｐゴシック" charset="-128"/>
          <a:cs typeface="ＭＳ Ｐゴシック" charset="-128"/>
        </a:defRPr>
      </a:lvl5pPr>
      <a:lvl6pPr marL="457200" algn="l" defTabSz="457200" rtl="0" fontAlgn="base">
        <a:spcBef>
          <a:spcPct val="0"/>
        </a:spcBef>
        <a:spcAft>
          <a:spcPct val="0"/>
        </a:spcAft>
        <a:defRPr sz="3200" b="1">
          <a:solidFill>
            <a:schemeClr val="bg1"/>
          </a:solidFill>
          <a:latin typeface="Helvetica" charset="0"/>
          <a:ea typeface="ＭＳ Ｐゴシック" charset="-128"/>
          <a:cs typeface="ＭＳ Ｐゴシック" charset="-128"/>
        </a:defRPr>
      </a:lvl6pPr>
      <a:lvl7pPr marL="914400" algn="l" defTabSz="457200" rtl="0" fontAlgn="base">
        <a:spcBef>
          <a:spcPct val="0"/>
        </a:spcBef>
        <a:spcAft>
          <a:spcPct val="0"/>
        </a:spcAft>
        <a:defRPr sz="3200" b="1">
          <a:solidFill>
            <a:schemeClr val="bg1"/>
          </a:solidFill>
          <a:latin typeface="Helvetica" charset="0"/>
          <a:ea typeface="ＭＳ Ｐゴシック" charset="-128"/>
          <a:cs typeface="ＭＳ Ｐゴシック" charset="-128"/>
        </a:defRPr>
      </a:lvl7pPr>
      <a:lvl8pPr marL="1371600" algn="l" defTabSz="457200" rtl="0" fontAlgn="base">
        <a:spcBef>
          <a:spcPct val="0"/>
        </a:spcBef>
        <a:spcAft>
          <a:spcPct val="0"/>
        </a:spcAft>
        <a:defRPr sz="3200" b="1">
          <a:solidFill>
            <a:schemeClr val="bg1"/>
          </a:solidFill>
          <a:latin typeface="Helvetica" charset="0"/>
          <a:ea typeface="ＭＳ Ｐゴシック" charset="-128"/>
          <a:cs typeface="ＭＳ Ｐゴシック" charset="-128"/>
        </a:defRPr>
      </a:lvl8pPr>
      <a:lvl9pPr marL="1828800" algn="l" defTabSz="457200" rtl="0" fontAlgn="base">
        <a:spcBef>
          <a:spcPct val="0"/>
        </a:spcBef>
        <a:spcAft>
          <a:spcPct val="0"/>
        </a:spcAft>
        <a:defRPr sz="3200" b="1">
          <a:solidFill>
            <a:schemeClr val="bg1"/>
          </a:solidFill>
          <a:latin typeface="Helvetica" charset="0"/>
          <a:ea typeface="ＭＳ Ｐゴシック" charset="-128"/>
          <a:cs typeface="ＭＳ Ｐゴシック"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2400" b="1" kern="1200">
          <a:solidFill>
            <a:srgbClr val="145A9B"/>
          </a:solidFill>
          <a:latin typeface="Helvetica"/>
          <a:ea typeface="ＭＳ Ｐゴシック" charset="-128"/>
          <a:cs typeface="ＭＳ Ｐゴシック" charset="-128"/>
        </a:defRPr>
      </a:lvl1pPr>
      <a:lvl2pPr marL="742950" indent="-285750" algn="l" defTabSz="457200" rtl="0" eaLnBrk="0" fontAlgn="base" hangingPunct="0">
        <a:spcBef>
          <a:spcPct val="20000"/>
        </a:spcBef>
        <a:spcAft>
          <a:spcPct val="0"/>
        </a:spcAft>
        <a:buFont typeface="Arial" panose="020B0604020202020204" pitchFamily="34" charset="0"/>
        <a:buChar char="–"/>
        <a:defRPr sz="2000" kern="1200">
          <a:solidFill>
            <a:srgbClr val="145A9B"/>
          </a:solidFill>
          <a:latin typeface="Helvetica"/>
          <a:ea typeface="ＭＳ Ｐゴシック" charset="-128"/>
          <a:cs typeface="ＭＳ Ｐゴシック" charset="0"/>
        </a:defRPr>
      </a:lvl2pPr>
      <a:lvl3pPr marL="1143000" indent="-228600" algn="l" defTabSz="457200" rtl="0" eaLnBrk="0" fontAlgn="base" hangingPunct="0">
        <a:spcBef>
          <a:spcPct val="20000"/>
        </a:spcBef>
        <a:spcAft>
          <a:spcPct val="0"/>
        </a:spcAft>
        <a:buFont typeface="Arial" panose="020B0604020202020204" pitchFamily="34" charset="0"/>
        <a:buChar char="•"/>
        <a:defRPr kern="1200">
          <a:solidFill>
            <a:srgbClr val="145A9B"/>
          </a:solidFill>
          <a:latin typeface="Helvetica"/>
          <a:ea typeface="ＭＳ Ｐゴシック" charset="-128"/>
          <a:cs typeface="ＭＳ Ｐゴシック" charset="0"/>
        </a:defRPr>
      </a:lvl3pPr>
      <a:lvl4pPr marL="1600200" indent="-228600" algn="l" defTabSz="457200" rtl="0" eaLnBrk="0" fontAlgn="base" hangingPunct="0">
        <a:spcBef>
          <a:spcPct val="20000"/>
        </a:spcBef>
        <a:spcAft>
          <a:spcPct val="0"/>
        </a:spcAft>
        <a:buFont typeface="Arial" panose="020B0604020202020204" pitchFamily="34" charset="0"/>
        <a:buChar char="–"/>
        <a:defRPr sz="1400" b="1" i="1" kern="1200">
          <a:solidFill>
            <a:srgbClr val="145A9B"/>
          </a:solidFill>
          <a:latin typeface="Helvetica"/>
          <a:ea typeface="ＭＳ Ｐゴシック" charset="-128"/>
          <a:cs typeface="ＭＳ Ｐゴシック" charset="0"/>
        </a:defRPr>
      </a:lvl4pPr>
      <a:lvl5pPr marL="2057400" indent="-228600" algn="l" defTabSz="457200" rtl="0" eaLnBrk="0" fontAlgn="base" hangingPunct="0">
        <a:spcBef>
          <a:spcPct val="20000"/>
        </a:spcBef>
        <a:spcAft>
          <a:spcPct val="0"/>
        </a:spcAft>
        <a:buFont typeface="Arial" panose="020B0604020202020204" pitchFamily="34" charset="0"/>
        <a:buChar char="»"/>
        <a:defRPr sz="1200" i="1" kern="1200">
          <a:solidFill>
            <a:srgbClr val="145A9B"/>
          </a:solidFill>
          <a:latin typeface="Helvetica"/>
          <a:ea typeface="ＭＳ Ｐゴシック" charset="-128"/>
          <a:cs typeface="ＭＳ Ｐゴシック"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www.alaohio.org/" TargetMode="External"/><Relationship Id="rId2" Type="http://schemas.openxmlformats.org/officeDocument/2006/relationships/hyperlink" Target="http://www.alaforveterans.org/" TargetMode="Externa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8">
            <a:extLst>
              <a:ext uri="{FF2B5EF4-FFF2-40B4-BE49-F238E27FC236}">
                <a16:creationId xmlns:a16="http://schemas.microsoft.com/office/drawing/2014/main" id="{8A750212-E1AA-8F49-834F-AA834AD97BED}"/>
              </a:ext>
            </a:extLst>
          </p:cNvPr>
          <p:cNvSpPr>
            <a:spLocks noGrp="1"/>
          </p:cNvSpPr>
          <p:nvPr>
            <p:ph type="title"/>
          </p:nvPr>
        </p:nvSpPr>
        <p:spPr>
          <a:xfrm>
            <a:off x="2567726" y="1619524"/>
            <a:ext cx="6278562" cy="1582738"/>
          </a:xfrm>
        </p:spPr>
        <p:txBody>
          <a:bodyPr/>
          <a:lstStyle/>
          <a:p>
            <a:pPr algn="ctr" eaLnBrk="1" hangingPunct="1"/>
            <a:r>
              <a:rPr lang="en-US" altLang="en-US" sz="3200" dirty="0">
                <a:solidFill>
                  <a:srgbClr val="FF0000"/>
                </a:solidFill>
                <a:latin typeface="Helvetica" panose="020B0604020202020204" pitchFamily="34" charset="0"/>
              </a:rPr>
              <a:t>PART 3  – THE DEPARTMENT </a:t>
            </a:r>
            <a:br>
              <a:rPr lang="en-US" altLang="en-US" sz="3200" dirty="0">
                <a:solidFill>
                  <a:srgbClr val="FF0000"/>
                </a:solidFill>
                <a:latin typeface="Helvetica" panose="020B0604020202020204" pitchFamily="34" charset="0"/>
              </a:rPr>
            </a:br>
            <a:br>
              <a:rPr lang="en-US" altLang="en-US" sz="3200" dirty="0">
                <a:solidFill>
                  <a:srgbClr val="FF0000"/>
                </a:solidFill>
                <a:latin typeface="Helvetica" panose="020B0604020202020204" pitchFamily="34" charset="0"/>
              </a:rPr>
            </a:br>
            <a:r>
              <a:rPr lang="en-US" altLang="en-US" sz="3200" dirty="0">
                <a:solidFill>
                  <a:srgbClr val="FF0000"/>
                </a:solidFill>
                <a:latin typeface="Helvetica" panose="020B0604020202020204" pitchFamily="34" charset="0"/>
              </a:rPr>
              <a:t>GUIDE TO THE AMERICAN LEGION AUXILIARY</a:t>
            </a:r>
            <a:br>
              <a:rPr lang="en-US" altLang="en-US" sz="3200" dirty="0">
                <a:solidFill>
                  <a:srgbClr val="FF0000"/>
                </a:solidFill>
                <a:latin typeface="Helvetica" panose="020B0604020202020204" pitchFamily="34" charset="0"/>
              </a:rPr>
            </a:br>
            <a:r>
              <a:rPr lang="en-US" altLang="en-US" sz="3200" dirty="0">
                <a:solidFill>
                  <a:srgbClr val="FF0000"/>
                </a:solidFill>
                <a:latin typeface="Helvetica" panose="020B0604020202020204" pitchFamily="34" charset="0"/>
              </a:rPr>
              <a:t>DEPARTMENT OF OHIO </a:t>
            </a:r>
            <a:br>
              <a:rPr lang="en-US" altLang="en-US" sz="3200" dirty="0">
                <a:solidFill>
                  <a:srgbClr val="FF0000"/>
                </a:solidFill>
                <a:latin typeface="Helvetica" panose="020B0604020202020204" pitchFamily="34" charset="0"/>
              </a:rPr>
            </a:br>
            <a:r>
              <a:rPr lang="en-US" altLang="en-US" sz="3200" dirty="0">
                <a:solidFill>
                  <a:srgbClr val="FF0000"/>
                </a:solidFill>
                <a:latin typeface="Helvetica" panose="020B0604020202020204" pitchFamily="34" charset="0"/>
              </a:rPr>
              <a:t>LEADERSHIP </a:t>
            </a:r>
            <a:br>
              <a:rPr lang="en-US" altLang="en-US" sz="3200" dirty="0">
                <a:solidFill>
                  <a:srgbClr val="FF0000"/>
                </a:solidFill>
                <a:latin typeface="Helvetica" panose="020B0604020202020204" pitchFamily="34" charset="0"/>
              </a:rPr>
            </a:br>
            <a:endParaRPr lang="en-US" altLang="en-US" sz="3200" dirty="0">
              <a:solidFill>
                <a:srgbClr val="FF0000"/>
              </a:solidFill>
              <a:latin typeface="Helvetica" pitchFamily="2" charset="0"/>
              <a:ea typeface="ＭＳ Ｐゴシック" panose="020B0600070205080204" pitchFamily="34" charset="-128"/>
            </a:endParaRPr>
          </a:p>
        </p:txBody>
      </p:sp>
      <p:sp>
        <p:nvSpPr>
          <p:cNvPr id="5" name="TextBox 4">
            <a:extLst>
              <a:ext uri="{FF2B5EF4-FFF2-40B4-BE49-F238E27FC236}">
                <a16:creationId xmlns:a16="http://schemas.microsoft.com/office/drawing/2014/main" id="{4F2EB0C8-A15C-47C4-AB51-BFF41D1C9604}"/>
              </a:ext>
            </a:extLst>
          </p:cNvPr>
          <p:cNvSpPr txBox="1"/>
          <p:nvPr/>
        </p:nvSpPr>
        <p:spPr>
          <a:xfrm flipH="1">
            <a:off x="5794744" y="3973919"/>
            <a:ext cx="3051544" cy="738664"/>
          </a:xfrm>
          <a:prstGeom prst="rect">
            <a:avLst/>
          </a:prstGeom>
          <a:noFill/>
        </p:spPr>
        <p:txBody>
          <a:bodyPr wrap="square" rtlCol="0">
            <a:spAutoFit/>
          </a:bodyPr>
          <a:lstStyle/>
          <a:p>
            <a:pPr algn="ctr"/>
            <a:r>
              <a:rPr lang="en-US" sz="1400" dirty="0"/>
              <a:t>Prepared by Pam Bates</a:t>
            </a:r>
          </a:p>
          <a:p>
            <a:pPr algn="ctr"/>
            <a:r>
              <a:rPr lang="en-US" sz="1400" dirty="0"/>
              <a:t>Department Leadership Chairman</a:t>
            </a:r>
          </a:p>
          <a:p>
            <a:pPr algn="ctr"/>
            <a:r>
              <a:rPr lang="en-US" sz="1400" dirty="0"/>
              <a:t>Revised September 2021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a:extLst>
              <a:ext uri="{FF2B5EF4-FFF2-40B4-BE49-F238E27FC236}">
                <a16:creationId xmlns:a16="http://schemas.microsoft.com/office/drawing/2014/main" id="{FC58B772-4817-414D-8EF5-3C216011BDBE}"/>
              </a:ext>
            </a:extLst>
          </p:cNvPr>
          <p:cNvSpPr>
            <a:spLocks noGrp="1"/>
          </p:cNvSpPr>
          <p:nvPr>
            <p:ph type="title"/>
          </p:nvPr>
        </p:nvSpPr>
        <p:spPr/>
        <p:txBody>
          <a:bodyPr/>
          <a:lstStyle/>
          <a:p>
            <a:pPr algn="ctr" eaLnBrk="1" hangingPunct="1"/>
            <a:r>
              <a:rPr lang="en-US" altLang="en-US" dirty="0">
                <a:solidFill>
                  <a:srgbClr val="FF0000"/>
                </a:solidFill>
                <a:latin typeface="Helvetica" pitchFamily="2" charset="0"/>
                <a:ea typeface="ＭＳ Ｐゴシック" panose="020B0600070205080204" pitchFamily="34" charset="-128"/>
              </a:rPr>
              <a:t>Mini Courses Provided</a:t>
            </a:r>
          </a:p>
        </p:txBody>
      </p:sp>
      <p:sp>
        <p:nvSpPr>
          <p:cNvPr id="13314" name="Content Placeholder 2">
            <a:extLst>
              <a:ext uri="{FF2B5EF4-FFF2-40B4-BE49-F238E27FC236}">
                <a16:creationId xmlns:a16="http://schemas.microsoft.com/office/drawing/2014/main" id="{972A093C-06DF-404C-AD19-590B4A1C103D}"/>
              </a:ext>
            </a:extLst>
          </p:cNvPr>
          <p:cNvSpPr>
            <a:spLocks noGrp="1"/>
          </p:cNvSpPr>
          <p:nvPr>
            <p:ph sz="half" idx="1"/>
          </p:nvPr>
        </p:nvSpPr>
        <p:spPr>
          <a:xfrm>
            <a:off x="2408236" y="1063625"/>
            <a:ext cx="6427419" cy="3476477"/>
          </a:xfrm>
        </p:spPr>
        <p:txBody>
          <a:bodyPr/>
          <a:lstStyle/>
          <a:p>
            <a:pPr marL="91440" indent="-91440" eaLnBrk="1" hangingPunct="1">
              <a:spcBef>
                <a:spcPct val="0"/>
              </a:spcBef>
              <a:buFontTx/>
              <a:buNone/>
            </a:pPr>
            <a:r>
              <a:rPr lang="en-US" altLang="en-US" sz="1800" dirty="0">
                <a:latin typeface="Arial" panose="020B0604020202020204" pitchFamily="34" charset="0"/>
              </a:rPr>
              <a:t>PART 1			THE UNIT</a:t>
            </a:r>
          </a:p>
          <a:p>
            <a:pPr marL="91440" indent="-91440" eaLnBrk="1" hangingPunct="1">
              <a:spcBef>
                <a:spcPct val="0"/>
              </a:spcBef>
              <a:buFontTx/>
              <a:buNone/>
            </a:pPr>
            <a:r>
              <a:rPr lang="en-US" altLang="en-US" sz="1800" dirty="0">
                <a:latin typeface="Arial" panose="020B0604020202020204" pitchFamily="34" charset="0"/>
              </a:rPr>
              <a:t>PART 2			THE DISTRICT</a:t>
            </a:r>
          </a:p>
          <a:p>
            <a:pPr marL="91440" indent="-91440" eaLnBrk="1" hangingPunct="1">
              <a:spcBef>
                <a:spcPct val="0"/>
              </a:spcBef>
              <a:buFontTx/>
              <a:buNone/>
            </a:pPr>
            <a:r>
              <a:rPr lang="en-US" altLang="en-US" sz="1800" dirty="0">
                <a:latin typeface="Arial" panose="020B0604020202020204" pitchFamily="34" charset="0"/>
              </a:rPr>
              <a:t>PART 3			THE DEPARTMENT</a:t>
            </a:r>
          </a:p>
          <a:p>
            <a:pPr marL="91440" indent="-91440" eaLnBrk="1" hangingPunct="1">
              <a:spcBef>
                <a:spcPct val="0"/>
              </a:spcBef>
              <a:buFontTx/>
              <a:buNone/>
            </a:pPr>
            <a:r>
              <a:rPr lang="en-US" altLang="en-US" sz="1800" dirty="0">
                <a:latin typeface="Arial" panose="020B0604020202020204" pitchFamily="34" charset="0"/>
              </a:rPr>
              <a:t>PART 4			CONDUCTING A MEETING</a:t>
            </a:r>
          </a:p>
          <a:p>
            <a:pPr marL="91440" indent="-91440" eaLnBrk="1" hangingPunct="1">
              <a:spcBef>
                <a:spcPct val="0"/>
              </a:spcBef>
              <a:buFontTx/>
              <a:buNone/>
            </a:pPr>
            <a:r>
              <a:rPr lang="en-US" altLang="en-US" sz="1800" dirty="0">
                <a:latin typeface="Arial" panose="020B0604020202020204" pitchFamily="34" charset="0"/>
              </a:rPr>
              <a:t>PART 5			PROTOCOL &amp; CONDUCT</a:t>
            </a:r>
          </a:p>
          <a:p>
            <a:pPr marL="91440" indent="-91440" eaLnBrk="1" hangingPunct="1">
              <a:spcBef>
                <a:spcPct val="0"/>
              </a:spcBef>
              <a:buFontTx/>
              <a:buNone/>
            </a:pPr>
            <a:r>
              <a:rPr lang="en-US" altLang="en-US" sz="1800" dirty="0">
                <a:latin typeface="Arial" panose="020B0604020202020204" pitchFamily="34" charset="0"/>
              </a:rPr>
              <a:t>PART 6			THINKING ABOUT BEING 				                      UNIT/DISTRICT/DEPARTMENT LEADER</a:t>
            </a:r>
          </a:p>
          <a:p>
            <a:pPr marL="91440" indent="-91440" eaLnBrk="1" hangingPunct="1">
              <a:spcBef>
                <a:spcPct val="0"/>
              </a:spcBef>
              <a:buFontTx/>
              <a:buNone/>
            </a:pPr>
            <a:r>
              <a:rPr lang="en-US" altLang="en-US" sz="1800" dirty="0">
                <a:latin typeface="Arial" panose="020B0604020202020204" pitchFamily="34" charset="0"/>
              </a:rPr>
              <a:t>PART 7			ATTITUDE/CHAIN OF COMMAND/</a:t>
            </a:r>
          </a:p>
          <a:p>
            <a:pPr marL="91440" indent="-91440" eaLnBrk="1" hangingPunct="1">
              <a:spcBef>
                <a:spcPct val="0"/>
              </a:spcBef>
              <a:buFontTx/>
              <a:buNone/>
            </a:pPr>
            <a:r>
              <a:rPr lang="en-US" altLang="en-US" sz="1800" dirty="0">
                <a:latin typeface="Arial" panose="020B0604020202020204" pitchFamily="34" charset="0"/>
              </a:rPr>
              <a:t>                             WRITING A NARRATIVE/ END OF YEAR 				 REPORTS/TAKING THE CHALLENGE</a:t>
            </a:r>
          </a:p>
          <a:p>
            <a:pPr eaLnBrk="1" hangingPunct="1">
              <a:spcBef>
                <a:spcPct val="0"/>
              </a:spcBef>
              <a:buFontTx/>
              <a:buNone/>
            </a:pPr>
            <a:r>
              <a:rPr lang="en-US" altLang="en-US" sz="1400" dirty="0">
                <a:latin typeface="Arial" panose="020B0604020202020204" pitchFamily="34" charset="0"/>
              </a:rPr>
              <a:t>In reading all the Parts, you will find that there is repetition in many areas.  This is done because it doesn’t matter at what level you are working, much of the information is the same.</a:t>
            </a:r>
          </a:p>
          <a:p>
            <a:pPr eaLnBrk="1" hangingPunct="1"/>
            <a:endParaRPr lang="en-US" altLang="en-US" dirty="0">
              <a:latin typeface="Helvetica" pitchFamily="2" charset="0"/>
              <a:ea typeface="ＭＳ Ｐゴシック" panose="020B0600070205080204" pitchFamily="34"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itle 1">
            <a:extLst>
              <a:ext uri="{FF2B5EF4-FFF2-40B4-BE49-F238E27FC236}">
                <a16:creationId xmlns:a16="http://schemas.microsoft.com/office/drawing/2014/main" id="{92E1DAE6-B04E-E343-8879-61493C5BD3FF}"/>
              </a:ext>
            </a:extLst>
          </p:cNvPr>
          <p:cNvSpPr>
            <a:spLocks noGrp="1"/>
          </p:cNvSpPr>
          <p:nvPr>
            <p:ph type="title"/>
          </p:nvPr>
        </p:nvSpPr>
        <p:spPr>
          <a:xfrm>
            <a:off x="2656331" y="189466"/>
            <a:ext cx="5629976" cy="633597"/>
          </a:xfrm>
        </p:spPr>
        <p:txBody>
          <a:bodyPr/>
          <a:lstStyle/>
          <a:p>
            <a:pPr eaLnBrk="1" hangingPunct="1"/>
            <a:r>
              <a:rPr lang="en-US" altLang="en-US" sz="2800" dirty="0">
                <a:solidFill>
                  <a:srgbClr val="FF0000"/>
                </a:solidFill>
                <a:latin typeface="Helvetica" pitchFamily="2" charset="0"/>
                <a:ea typeface="ＭＳ Ｐゴシック" panose="020B0600070205080204" pitchFamily="34" charset="-128"/>
              </a:rPr>
              <a:t>MISSION &amp; VISION STATEMENT</a:t>
            </a:r>
          </a:p>
        </p:txBody>
      </p:sp>
      <p:sp>
        <p:nvSpPr>
          <p:cNvPr id="12290" name="Content Placeholder 2">
            <a:extLst>
              <a:ext uri="{FF2B5EF4-FFF2-40B4-BE49-F238E27FC236}">
                <a16:creationId xmlns:a16="http://schemas.microsoft.com/office/drawing/2014/main" id="{E5332360-2EC9-E546-9AEC-33D1546631AA}"/>
              </a:ext>
            </a:extLst>
          </p:cNvPr>
          <p:cNvSpPr>
            <a:spLocks noGrp="1"/>
          </p:cNvSpPr>
          <p:nvPr>
            <p:ph idx="1"/>
          </p:nvPr>
        </p:nvSpPr>
        <p:spPr>
          <a:xfrm>
            <a:off x="2332038" y="733647"/>
            <a:ext cx="6278562" cy="3394075"/>
          </a:xfrm>
        </p:spPr>
        <p:txBody>
          <a:bodyPr/>
          <a:lstStyle/>
          <a:p>
            <a:pPr marL="457200" lvl="1" indent="0">
              <a:buFont typeface="Arial" panose="020B0604020202020204" pitchFamily="34" charset="0"/>
              <a:buNone/>
            </a:pPr>
            <a:r>
              <a:rPr lang="en-US" altLang="en-US" sz="1400" b="1" dirty="0">
                <a:latin typeface="Helvetica" panose="020B0604020202020204" pitchFamily="34" charset="0"/>
              </a:rPr>
              <a:t>MISSION</a:t>
            </a:r>
          </a:p>
          <a:p>
            <a:pPr marL="457200" lvl="1" indent="0">
              <a:buFont typeface="Arial" panose="020B0604020202020204" pitchFamily="34" charset="0"/>
              <a:buNone/>
            </a:pPr>
            <a:r>
              <a:rPr lang="en-US" altLang="en-US" sz="1400" b="1" dirty="0">
                <a:latin typeface="Helvetica" panose="020B0604020202020204" pitchFamily="34" charset="0"/>
              </a:rPr>
              <a:t>In the spirit of service, not self, the mission of the American Legion Auxiliary is to support The American Legion and to honor the sacrifice of those who serve by enhancing the lives of our veterans, military, and their families, both at home and abroad.</a:t>
            </a:r>
          </a:p>
          <a:p>
            <a:pPr marL="457200" lvl="1" indent="0">
              <a:buFont typeface="Arial" panose="020B0604020202020204" pitchFamily="34" charset="0"/>
              <a:buNone/>
            </a:pPr>
            <a:endParaRPr lang="en-US" altLang="en-US" sz="1400" b="1" dirty="0">
              <a:latin typeface="Helvetica" panose="020B0604020202020204" pitchFamily="34" charset="0"/>
            </a:endParaRPr>
          </a:p>
          <a:p>
            <a:pPr marL="457200" lvl="1" indent="0">
              <a:buFont typeface="Arial" panose="020B0604020202020204" pitchFamily="34" charset="0"/>
              <a:buNone/>
            </a:pPr>
            <a:r>
              <a:rPr lang="en-US" altLang="en-US" sz="1400" b="1" dirty="0">
                <a:latin typeface="Helvetica" panose="020B0604020202020204" pitchFamily="34" charset="0"/>
              </a:rPr>
              <a:t>For God and Country, we advocate for veterans, educate our citizens, mentor youth, and promote patriotism, good citizenship, peace and security</a:t>
            </a:r>
          </a:p>
          <a:p>
            <a:pPr marL="457200" lvl="1" indent="0">
              <a:buFont typeface="Arial" panose="020B0604020202020204" pitchFamily="34" charset="0"/>
              <a:buNone/>
            </a:pPr>
            <a:endParaRPr lang="en-US" altLang="en-US" sz="1400" b="1" dirty="0">
              <a:latin typeface="Helvetica" panose="020B0604020202020204" pitchFamily="34" charset="0"/>
              <a:ea typeface="ＭＳ Ｐゴシック" panose="020B0600070205080204" pitchFamily="34" charset="-128"/>
            </a:endParaRPr>
          </a:p>
          <a:p>
            <a:pPr marL="457200" lvl="1" indent="0">
              <a:buFont typeface="Arial" panose="020B0604020202020204" pitchFamily="34" charset="0"/>
              <a:buNone/>
            </a:pPr>
            <a:r>
              <a:rPr lang="en-US" altLang="en-US" sz="1400" b="1" dirty="0">
                <a:latin typeface="Helvetica" panose="020B0604020202020204" pitchFamily="34" charset="0"/>
                <a:ea typeface="ＭＳ Ｐゴシック" panose="020B0600070205080204" pitchFamily="34" charset="-128"/>
              </a:rPr>
              <a:t>VISION</a:t>
            </a:r>
          </a:p>
          <a:p>
            <a:pPr marL="457200" lvl="1" indent="0">
              <a:buNone/>
            </a:pPr>
            <a:r>
              <a:rPr lang="en-US" altLang="en-US" sz="1400" b="1" dirty="0">
                <a:latin typeface="Helvetica" panose="020B0604020202020204" pitchFamily="34" charset="0"/>
              </a:rPr>
              <a:t>The vision of the American Legion Auxiliary is to support The American Legion while becoming the premier service organization and foundation of every community providing support for our veterans, our military, and their families by shaping a positive future in an atmosphere of fellowship, patriotism, peace and security.</a:t>
            </a:r>
          </a:p>
          <a:p>
            <a:pPr marL="457200" lvl="1" indent="0">
              <a:buFont typeface="Arial" panose="020B0604020202020204" pitchFamily="34" charset="0"/>
              <a:buNone/>
            </a:pPr>
            <a:endParaRPr lang="en-US" altLang="en-US" dirty="0">
              <a:latin typeface="Helvetica" pitchFamily="2" charset="0"/>
              <a:ea typeface="ＭＳ Ｐゴシック" panose="020B0600070205080204" pitchFamily="34" charset="-128"/>
            </a:endParaRPr>
          </a:p>
        </p:txBody>
      </p:sp>
    </p:spTree>
    <p:extLst>
      <p:ext uri="{BB962C8B-B14F-4D97-AF65-F5344CB8AC3E}">
        <p14:creationId xmlns:p14="http://schemas.microsoft.com/office/powerpoint/2010/main" val="26372499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itle 1">
            <a:extLst>
              <a:ext uri="{FF2B5EF4-FFF2-40B4-BE49-F238E27FC236}">
                <a16:creationId xmlns:a16="http://schemas.microsoft.com/office/drawing/2014/main" id="{92E1DAE6-B04E-E343-8879-61493C5BD3FF}"/>
              </a:ext>
            </a:extLst>
          </p:cNvPr>
          <p:cNvSpPr>
            <a:spLocks noGrp="1"/>
          </p:cNvSpPr>
          <p:nvPr>
            <p:ph type="title"/>
          </p:nvPr>
        </p:nvSpPr>
        <p:spPr/>
        <p:txBody>
          <a:bodyPr/>
          <a:lstStyle/>
          <a:p>
            <a:pPr algn="ctr" eaLnBrk="1" hangingPunct="1"/>
            <a:r>
              <a:rPr lang="en-US" altLang="en-US" dirty="0">
                <a:solidFill>
                  <a:srgbClr val="FF0000"/>
                </a:solidFill>
                <a:latin typeface="Helvetica" pitchFamily="2" charset="0"/>
                <a:ea typeface="ＭＳ Ｐゴシック" panose="020B0600070205080204" pitchFamily="34" charset="-128"/>
              </a:rPr>
              <a:t>Setting the Example</a:t>
            </a:r>
          </a:p>
        </p:txBody>
      </p:sp>
      <p:sp>
        <p:nvSpPr>
          <p:cNvPr id="12290" name="Content Placeholder 2">
            <a:extLst>
              <a:ext uri="{FF2B5EF4-FFF2-40B4-BE49-F238E27FC236}">
                <a16:creationId xmlns:a16="http://schemas.microsoft.com/office/drawing/2014/main" id="{E5332360-2EC9-E546-9AEC-33D1546631AA}"/>
              </a:ext>
            </a:extLst>
          </p:cNvPr>
          <p:cNvSpPr>
            <a:spLocks noGrp="1"/>
          </p:cNvSpPr>
          <p:nvPr>
            <p:ph idx="1"/>
          </p:nvPr>
        </p:nvSpPr>
        <p:spPr/>
        <p:txBody>
          <a:bodyPr/>
          <a:lstStyle/>
          <a:p>
            <a:pPr eaLnBrk="1" hangingPunct="1">
              <a:spcBef>
                <a:spcPct val="0"/>
              </a:spcBef>
              <a:buFontTx/>
              <a:buNone/>
            </a:pPr>
            <a:endParaRPr lang="en-US" altLang="en-US" sz="1400" dirty="0">
              <a:latin typeface="Arial" panose="020B0604020202020204" pitchFamily="34" charset="0"/>
            </a:endParaRPr>
          </a:p>
          <a:p>
            <a:pPr eaLnBrk="1" hangingPunct="1">
              <a:spcBef>
                <a:spcPct val="0"/>
              </a:spcBef>
              <a:buFontTx/>
              <a:buNone/>
            </a:pPr>
            <a:r>
              <a:rPr lang="en-US" altLang="en-US" sz="1400" dirty="0">
                <a:latin typeface="Arial" panose="020B0604020202020204" pitchFamily="34" charset="0"/>
              </a:rPr>
              <a:t>If we don’t conduct ourselves as knowledgeable  and informed members – we cannot expect to tell others “WHO WE ARE AND WHAT WE DO”.  </a:t>
            </a:r>
          </a:p>
          <a:p>
            <a:pPr eaLnBrk="1" hangingPunct="1">
              <a:spcBef>
                <a:spcPct val="0"/>
              </a:spcBef>
              <a:buFontTx/>
              <a:buNone/>
            </a:pPr>
            <a:endParaRPr lang="en-US" altLang="en-US" sz="1400" dirty="0">
              <a:latin typeface="Arial" panose="020B0604020202020204" pitchFamily="34" charset="0"/>
            </a:endParaRPr>
          </a:p>
          <a:p>
            <a:pPr eaLnBrk="1" hangingPunct="1">
              <a:spcBef>
                <a:spcPct val="0"/>
              </a:spcBef>
              <a:buFontTx/>
              <a:buNone/>
            </a:pPr>
            <a:r>
              <a:rPr lang="en-US" altLang="en-US" sz="1400" dirty="0">
                <a:latin typeface="Arial" panose="020B0604020202020204" pitchFamily="34" charset="0"/>
              </a:rPr>
              <a:t>If we don’t teach and inform our members the correct  protocols and traditions, we cannot expect to have good, informed and efficient meetings. </a:t>
            </a:r>
          </a:p>
          <a:p>
            <a:pPr eaLnBrk="1" hangingPunct="1">
              <a:spcBef>
                <a:spcPct val="0"/>
              </a:spcBef>
              <a:buFontTx/>
              <a:buNone/>
            </a:pPr>
            <a:endParaRPr lang="en-US" altLang="en-US" sz="1400" dirty="0">
              <a:latin typeface="Arial" panose="020B0604020202020204" pitchFamily="34" charset="0"/>
            </a:endParaRPr>
          </a:p>
          <a:p>
            <a:pPr algn="ctr" eaLnBrk="1" hangingPunct="1">
              <a:spcBef>
                <a:spcPct val="0"/>
              </a:spcBef>
              <a:buFontTx/>
              <a:buNone/>
            </a:pPr>
            <a:r>
              <a:rPr lang="en-US" altLang="en-US" sz="1600" dirty="0">
                <a:latin typeface="Arial" panose="020B0604020202020204" pitchFamily="34" charset="0"/>
              </a:rPr>
              <a:t>READ YOUR GOVERNING DOCUMENTS</a:t>
            </a:r>
          </a:p>
          <a:p>
            <a:pPr eaLnBrk="1" hangingPunct="1">
              <a:spcBef>
                <a:spcPct val="0"/>
              </a:spcBef>
              <a:buFontTx/>
              <a:buNone/>
            </a:pPr>
            <a:endParaRPr lang="en-US" altLang="en-US" sz="1400" dirty="0">
              <a:latin typeface="Arial" panose="020B0604020202020204" pitchFamily="34" charset="0"/>
            </a:endParaRPr>
          </a:p>
          <a:p>
            <a:pPr eaLnBrk="1" hangingPunct="1">
              <a:spcBef>
                <a:spcPct val="0"/>
              </a:spcBef>
              <a:buFontTx/>
              <a:buNone/>
            </a:pPr>
            <a:r>
              <a:rPr lang="en-US" altLang="en-US" sz="1400" dirty="0">
                <a:latin typeface="Arial" panose="020B0604020202020204" pitchFamily="34" charset="0"/>
              </a:rPr>
              <a:t>These power point presentation PARTs will provide some basics at Unit, District and Department levels.  </a:t>
            </a:r>
          </a:p>
          <a:p>
            <a:pPr lvl="3" eaLnBrk="1" hangingPunct="1">
              <a:buFont typeface="Arial" panose="020B0604020202020204" pitchFamily="34" charset="0"/>
              <a:buNone/>
            </a:pPr>
            <a:endParaRPr lang="en-US" altLang="en-US" dirty="0">
              <a:latin typeface="Helvetica" pitchFamily="2" charset="0"/>
              <a:ea typeface="ＭＳ Ｐゴシック" panose="020B0600070205080204" pitchFamily="34" charset="-128"/>
            </a:endParaRPr>
          </a:p>
        </p:txBody>
      </p:sp>
    </p:spTree>
    <p:extLst>
      <p:ext uri="{BB962C8B-B14F-4D97-AF65-F5344CB8AC3E}">
        <p14:creationId xmlns:p14="http://schemas.microsoft.com/office/powerpoint/2010/main" val="12898813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ontent Placeholder 2">
            <a:extLst>
              <a:ext uri="{FF2B5EF4-FFF2-40B4-BE49-F238E27FC236}">
                <a16:creationId xmlns:a16="http://schemas.microsoft.com/office/drawing/2014/main" id="{5F58F148-E4DE-4E32-BB0F-30BE98C93532}"/>
              </a:ext>
            </a:extLst>
          </p:cNvPr>
          <p:cNvSpPr>
            <a:spLocks noGrp="1"/>
          </p:cNvSpPr>
          <p:nvPr>
            <p:ph idx="1"/>
          </p:nvPr>
        </p:nvSpPr>
        <p:spPr>
          <a:xfrm>
            <a:off x="2408238" y="647763"/>
            <a:ext cx="6278562" cy="3394075"/>
          </a:xfrm>
        </p:spPr>
        <p:txBody>
          <a:bodyPr/>
          <a:lstStyle/>
          <a:p>
            <a:pPr>
              <a:buFont typeface="Wingdings" pitchFamily="2" charset="2"/>
              <a:buChar char="ü"/>
              <a:defRPr/>
            </a:pPr>
            <a:r>
              <a:rPr lang="en-US" altLang="en-US" sz="1400" dirty="0">
                <a:solidFill>
                  <a:schemeClr val="accent1">
                    <a:lumMod val="75000"/>
                  </a:schemeClr>
                </a:solidFill>
                <a:latin typeface="Helvetica" charset="0"/>
              </a:rPr>
              <a:t>Who are the DEC:  Department President, 1</a:t>
            </a:r>
            <a:r>
              <a:rPr lang="en-US" altLang="en-US" sz="1400" baseline="30000" dirty="0">
                <a:solidFill>
                  <a:schemeClr val="accent1">
                    <a:lumMod val="75000"/>
                  </a:schemeClr>
                </a:solidFill>
                <a:latin typeface="Helvetica" charset="0"/>
              </a:rPr>
              <a:t>st</a:t>
            </a:r>
            <a:r>
              <a:rPr lang="en-US" altLang="en-US" sz="1400" dirty="0">
                <a:solidFill>
                  <a:schemeClr val="accent1">
                    <a:lumMod val="75000"/>
                  </a:schemeClr>
                </a:solidFill>
                <a:latin typeface="Helvetica" charset="0"/>
              </a:rPr>
              <a:t> VP, 2</a:t>
            </a:r>
            <a:r>
              <a:rPr lang="en-US" altLang="en-US" sz="1400" baseline="30000" dirty="0">
                <a:solidFill>
                  <a:schemeClr val="accent1">
                    <a:lumMod val="75000"/>
                  </a:schemeClr>
                </a:solidFill>
                <a:latin typeface="Helvetica" charset="0"/>
              </a:rPr>
              <a:t>nd</a:t>
            </a:r>
            <a:r>
              <a:rPr lang="en-US" altLang="en-US" sz="1400" dirty="0">
                <a:solidFill>
                  <a:schemeClr val="accent1">
                    <a:lumMod val="75000"/>
                  </a:schemeClr>
                </a:solidFill>
                <a:latin typeface="Helvetica" charset="0"/>
              </a:rPr>
              <a:t> VP, Secretary/Executive Director (no vote), 14 District Presidents, Finance Committee (no vote), National Executive Committeeman</a:t>
            </a:r>
          </a:p>
          <a:p>
            <a:pPr>
              <a:buFont typeface="Wingdings" pitchFamily="2" charset="2"/>
              <a:buChar char="ü"/>
              <a:defRPr/>
            </a:pPr>
            <a:endParaRPr lang="en-US" altLang="en-US" sz="1400" dirty="0">
              <a:solidFill>
                <a:schemeClr val="accent1">
                  <a:lumMod val="75000"/>
                </a:schemeClr>
              </a:solidFill>
              <a:latin typeface="Helvetica" charset="0"/>
            </a:endParaRPr>
          </a:p>
          <a:p>
            <a:pPr>
              <a:buFont typeface="Wingdings" pitchFamily="2" charset="2"/>
              <a:buChar char="ü"/>
              <a:defRPr/>
            </a:pPr>
            <a:r>
              <a:rPr lang="en-US" altLang="en-US" sz="1400" dirty="0">
                <a:solidFill>
                  <a:schemeClr val="accent1">
                    <a:lumMod val="75000"/>
                  </a:schemeClr>
                </a:solidFill>
                <a:latin typeface="Helvetica" charset="0"/>
              </a:rPr>
              <a:t>Your officers were elected by the members </a:t>
            </a:r>
          </a:p>
          <a:p>
            <a:pPr>
              <a:buFont typeface="Wingdings" pitchFamily="2" charset="2"/>
              <a:buChar char="ü"/>
              <a:defRPr/>
            </a:pPr>
            <a:endParaRPr lang="en-US" altLang="en-US" sz="1400" dirty="0">
              <a:solidFill>
                <a:schemeClr val="accent1">
                  <a:lumMod val="75000"/>
                </a:schemeClr>
              </a:solidFill>
              <a:latin typeface="Helvetica" charset="0"/>
            </a:endParaRPr>
          </a:p>
          <a:p>
            <a:pPr>
              <a:buFont typeface="Wingdings" pitchFamily="2" charset="2"/>
              <a:buChar char="ü"/>
              <a:defRPr/>
            </a:pPr>
            <a:r>
              <a:rPr lang="en-US" altLang="en-US" sz="1400" dirty="0">
                <a:solidFill>
                  <a:schemeClr val="accent1">
                    <a:lumMod val="75000"/>
                  </a:schemeClr>
                </a:solidFill>
                <a:latin typeface="Helvetica" charset="0"/>
              </a:rPr>
              <a:t>The Department Chairmen were recommended by the President and ratified by the Department Executive Committee</a:t>
            </a:r>
          </a:p>
          <a:p>
            <a:pPr>
              <a:buFont typeface="Wingdings" pitchFamily="2" charset="2"/>
              <a:buChar char="ü"/>
              <a:defRPr/>
            </a:pPr>
            <a:endParaRPr lang="en-US" altLang="en-US" sz="1400" dirty="0">
              <a:solidFill>
                <a:schemeClr val="accent1">
                  <a:lumMod val="75000"/>
                </a:schemeClr>
              </a:solidFill>
              <a:latin typeface="Helvetica" charset="0"/>
            </a:endParaRPr>
          </a:p>
          <a:p>
            <a:pPr>
              <a:buFont typeface="Wingdings" pitchFamily="2" charset="2"/>
              <a:buChar char="ü"/>
              <a:defRPr/>
            </a:pPr>
            <a:r>
              <a:rPr lang="en-US" altLang="en-US" sz="1400" dirty="0">
                <a:solidFill>
                  <a:schemeClr val="accent1">
                    <a:lumMod val="75000"/>
                  </a:schemeClr>
                </a:solidFill>
                <a:latin typeface="Helvetica" charset="0"/>
              </a:rPr>
              <a:t>The Department Secretary/Executive Director was recommended by the President and ratified by the Department Executive Committee</a:t>
            </a:r>
          </a:p>
          <a:p>
            <a:pPr marL="0" indent="0">
              <a:buNone/>
              <a:defRPr/>
            </a:pPr>
            <a:endParaRPr lang="en-US" altLang="en-US" sz="1400" dirty="0">
              <a:solidFill>
                <a:schemeClr val="accent1">
                  <a:lumMod val="75000"/>
                </a:schemeClr>
              </a:solidFill>
              <a:latin typeface="Helvetica" charset="0"/>
            </a:endParaRPr>
          </a:p>
          <a:p>
            <a:pPr>
              <a:buFont typeface="Wingdings" pitchFamily="2" charset="2"/>
              <a:buChar char="ü"/>
              <a:defRPr/>
            </a:pPr>
            <a:r>
              <a:rPr lang="en-US" altLang="en-US" sz="1400" dirty="0">
                <a:solidFill>
                  <a:schemeClr val="accent1">
                    <a:lumMod val="75000"/>
                  </a:schemeClr>
                </a:solidFill>
                <a:latin typeface="Helvetica" charset="0"/>
              </a:rPr>
              <a:t>Members placed their trust in their leadership and their abilities</a:t>
            </a:r>
          </a:p>
          <a:p>
            <a:pPr marL="0" indent="0">
              <a:buNone/>
              <a:defRPr/>
            </a:pPr>
            <a:endParaRPr lang="en-US" altLang="en-US" sz="1400" dirty="0">
              <a:solidFill>
                <a:schemeClr val="accent1">
                  <a:lumMod val="75000"/>
                </a:schemeClr>
              </a:solidFill>
              <a:latin typeface="Helvetica" charset="0"/>
            </a:endParaRPr>
          </a:p>
          <a:p>
            <a:pPr>
              <a:buFont typeface="Wingdings" pitchFamily="2" charset="2"/>
              <a:buChar char="ü"/>
              <a:defRPr/>
            </a:pPr>
            <a:r>
              <a:rPr lang="en-US" altLang="en-US" sz="1400" dirty="0">
                <a:solidFill>
                  <a:schemeClr val="accent1">
                    <a:lumMod val="75000"/>
                  </a:schemeClr>
                </a:solidFill>
                <a:latin typeface="Helvetica" charset="0"/>
              </a:rPr>
              <a:t>The NEC (in Ohio) is the outgoing President</a:t>
            </a:r>
          </a:p>
          <a:p>
            <a:pPr>
              <a:buFont typeface="Wingdings" pitchFamily="2" charset="2"/>
              <a:buChar char="ü"/>
              <a:defRPr/>
            </a:pPr>
            <a:endParaRPr lang="en-US" altLang="en-US" sz="1400" dirty="0">
              <a:solidFill>
                <a:schemeClr val="accent1">
                  <a:lumMod val="75000"/>
                </a:schemeClr>
              </a:solidFill>
              <a:latin typeface="Helvetica" charset="0"/>
            </a:endParaRPr>
          </a:p>
          <a:p>
            <a:pPr marL="0" indent="0">
              <a:buNone/>
              <a:defRPr/>
            </a:pPr>
            <a:endParaRPr lang="en-US" altLang="en-US" sz="1400" dirty="0">
              <a:solidFill>
                <a:schemeClr val="accent1">
                  <a:lumMod val="75000"/>
                </a:schemeClr>
              </a:solidFill>
              <a:latin typeface="Helvetica" charset="0"/>
            </a:endParaRPr>
          </a:p>
          <a:p>
            <a:pPr marL="0" indent="0">
              <a:buNone/>
              <a:defRPr/>
            </a:pPr>
            <a:endParaRPr lang="en-US" altLang="en-US" sz="1400" dirty="0">
              <a:solidFill>
                <a:schemeClr val="accent1">
                  <a:lumMod val="75000"/>
                </a:schemeClr>
              </a:solidFill>
              <a:latin typeface="Helvetica" charset="0"/>
            </a:endParaRPr>
          </a:p>
          <a:p>
            <a:pPr>
              <a:buFont typeface="Wingdings" pitchFamily="2" charset="2"/>
              <a:buChar char="ü"/>
              <a:defRPr/>
            </a:pPr>
            <a:endParaRPr lang="en-US" altLang="en-US" dirty="0">
              <a:latin typeface="Helvetica" charset="0"/>
            </a:endParaRPr>
          </a:p>
        </p:txBody>
      </p:sp>
      <p:sp>
        <p:nvSpPr>
          <p:cNvPr id="9219" name="Slide Number Placeholder 3">
            <a:extLst>
              <a:ext uri="{FF2B5EF4-FFF2-40B4-BE49-F238E27FC236}">
                <a16:creationId xmlns:a16="http://schemas.microsoft.com/office/drawing/2014/main" id="{F1EAEF13-E162-4600-A4A6-D3226EE9967F}"/>
              </a:ext>
            </a:extLst>
          </p:cNvPr>
          <p:cNvSpPr>
            <a:spLocks noGrp="1"/>
          </p:cNvSpPr>
          <p:nvPr>
            <p:ph type="sldNum" sz="quarter" idx="10"/>
          </p:nvPr>
        </p:nvSpPr>
        <p:spPr bwMode="auto">
          <a:xfrm>
            <a:off x="8686800" y="6508750"/>
            <a:ext cx="4127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en-US"/>
            </a:defPPr>
            <a:lvl1pPr algn="r" defTabSz="457200" rtl="0" fontAlgn="base">
              <a:spcBef>
                <a:spcPct val="0"/>
              </a:spcBef>
              <a:spcAft>
                <a:spcPct val="0"/>
              </a:spcAft>
              <a:defRPr sz="1000" b="1" kern="1200">
                <a:solidFill>
                  <a:srgbClr val="95B3D7"/>
                </a:solidFill>
                <a:latin typeface="Helvetica" panose="020B0604020202020204" pitchFamily="34" charset="0"/>
                <a:ea typeface="MS PGothic" panose="020B0600070205080204" pitchFamily="34" charset="-128"/>
                <a:cs typeface="+mn-cs"/>
              </a:defRPr>
            </a:lvl1pPr>
            <a:lvl2pPr marL="457200" algn="l" defTabSz="457200" rtl="0" fontAlgn="base">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2pPr>
            <a:lvl3pPr marL="914400" algn="l" defTabSz="457200" rtl="0" fontAlgn="base">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3pPr>
            <a:lvl4pPr marL="1371600" algn="l" defTabSz="457200" rtl="0" fontAlgn="base">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4pPr>
            <a:lvl5pPr marL="1828800" algn="l" defTabSz="457200" rtl="0" fontAlgn="base">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9pPr>
          </a:lstStyle>
          <a:p>
            <a:pPr eaLnBrk="1" hangingPunct="1">
              <a:spcBef>
                <a:spcPct val="0"/>
              </a:spcBef>
              <a:buFontTx/>
              <a:buNone/>
            </a:pPr>
            <a:fld id="{B322735C-278C-40B7-B105-6AE3645E87EE}" type="slidenum">
              <a:rPr lang="en-US" altLang="en-US" smtClean="0"/>
              <a:pPr/>
              <a:t>5</a:t>
            </a:fld>
            <a:endParaRPr lang="en-US" altLang="en-US" sz="750">
              <a:solidFill>
                <a:srgbClr val="95B3D7"/>
              </a:solidFill>
            </a:endParaRPr>
          </a:p>
        </p:txBody>
      </p:sp>
      <p:sp>
        <p:nvSpPr>
          <p:cNvPr id="9220" name="Title 6">
            <a:extLst>
              <a:ext uri="{FF2B5EF4-FFF2-40B4-BE49-F238E27FC236}">
                <a16:creationId xmlns:a16="http://schemas.microsoft.com/office/drawing/2014/main" id="{665B8C97-05D4-410F-B53D-4BF8088E0600}"/>
              </a:ext>
            </a:extLst>
          </p:cNvPr>
          <p:cNvSpPr>
            <a:spLocks noGrp="1"/>
          </p:cNvSpPr>
          <p:nvPr>
            <p:ph type="title"/>
          </p:nvPr>
        </p:nvSpPr>
        <p:spPr>
          <a:xfrm>
            <a:off x="2408238" y="101600"/>
            <a:ext cx="6202362" cy="857250"/>
          </a:xfrm>
        </p:spPr>
        <p:txBody>
          <a:bodyPr/>
          <a:lstStyle/>
          <a:p>
            <a:pPr algn="ctr" eaLnBrk="1" hangingPunct="1"/>
            <a:r>
              <a:rPr lang="en-US" altLang="en-US" sz="1500" dirty="0">
                <a:solidFill>
                  <a:srgbClr val="FF0000"/>
                </a:solidFill>
                <a:latin typeface="Helvetica" panose="020B0604020202020204" pitchFamily="34" charset="0"/>
              </a:rPr>
              <a:t>THE DEPARTMENT EXECUTIVE COMMITTEE &amp; CHAIRMEN </a:t>
            </a:r>
            <a:br>
              <a:rPr lang="en-US" altLang="en-US" sz="1500" dirty="0">
                <a:solidFill>
                  <a:srgbClr val="FF0000"/>
                </a:solidFill>
                <a:latin typeface="Helvetica" panose="020B0604020202020204" pitchFamily="34" charset="0"/>
              </a:rPr>
            </a:br>
            <a:endParaRPr lang="en-US" altLang="en-US" sz="1500" dirty="0">
              <a:solidFill>
                <a:srgbClr val="FF0000"/>
              </a:solidFill>
              <a:latin typeface="Helvetica" panose="020B06040202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0AD7499-A024-4737-BC7F-6D43050750F9}"/>
              </a:ext>
            </a:extLst>
          </p:cNvPr>
          <p:cNvSpPr>
            <a:spLocks noGrp="1"/>
          </p:cNvSpPr>
          <p:nvPr>
            <p:ph idx="1"/>
          </p:nvPr>
        </p:nvSpPr>
        <p:spPr>
          <a:xfrm>
            <a:off x="2408238" y="546617"/>
            <a:ext cx="6363622" cy="3394075"/>
          </a:xfrm>
        </p:spPr>
        <p:txBody>
          <a:bodyPr/>
          <a:lstStyle/>
          <a:p>
            <a:pPr marL="0" indent="0" algn="ctr">
              <a:buNone/>
              <a:defRPr/>
            </a:pPr>
            <a:r>
              <a:rPr lang="en-US" dirty="0"/>
              <a:t>	</a:t>
            </a:r>
            <a:r>
              <a:rPr lang="en-US" sz="2000" b="0" dirty="0">
                <a:solidFill>
                  <a:schemeClr val="accent1">
                    <a:lumMod val="75000"/>
                  </a:schemeClr>
                </a:solidFill>
              </a:rPr>
              <a:t>BEFORE THEY CAN HELP </a:t>
            </a:r>
            <a:r>
              <a:rPr lang="en-US" b="0" dirty="0">
                <a:solidFill>
                  <a:schemeClr val="accent1">
                    <a:lumMod val="75000"/>
                  </a:schemeClr>
                </a:solidFill>
              </a:rPr>
              <a:t>– were you proactive and research yourself</a:t>
            </a:r>
            <a:endParaRPr lang="en-US" sz="1350" b="0" dirty="0">
              <a:solidFill>
                <a:schemeClr val="accent1">
                  <a:lumMod val="75000"/>
                </a:schemeClr>
              </a:solidFill>
            </a:endParaRPr>
          </a:p>
          <a:p>
            <a:pPr marL="0" indent="0" algn="ctr">
              <a:buNone/>
              <a:defRPr/>
            </a:pPr>
            <a:endParaRPr lang="en-US" sz="1350" b="0" dirty="0">
              <a:solidFill>
                <a:schemeClr val="accent1">
                  <a:lumMod val="75000"/>
                </a:schemeClr>
              </a:solidFill>
            </a:endParaRPr>
          </a:p>
          <a:p>
            <a:pPr>
              <a:buFont typeface="Wingdings" panose="05000000000000000000" pitchFamily="2" charset="2"/>
              <a:buChar char="ü"/>
              <a:defRPr/>
            </a:pPr>
            <a:r>
              <a:rPr lang="en-US" sz="1200" u="sng" dirty="0">
                <a:solidFill>
                  <a:schemeClr val="accent1">
                    <a:lumMod val="75000"/>
                  </a:schemeClr>
                </a:solidFill>
              </a:rPr>
              <a:t>Did you do your own research using</a:t>
            </a:r>
            <a:r>
              <a:rPr lang="en-US" sz="1200" dirty="0">
                <a:solidFill>
                  <a:schemeClr val="accent1">
                    <a:lumMod val="75000"/>
                  </a:schemeClr>
                </a:solidFill>
              </a:rPr>
              <a:t>: The Unit Guide Book (formally The Unit Handbook); The National, Department, District, Unit Constitution &amp; Bylaws, Standing Rules, Policy &amp; Procedures  &amp; more</a:t>
            </a:r>
          </a:p>
          <a:p>
            <a:pPr lvl="1">
              <a:buFont typeface="Wingdings" panose="05000000000000000000" pitchFamily="2" charset="2"/>
              <a:buChar char="Ø"/>
              <a:defRPr/>
            </a:pPr>
            <a:r>
              <a:rPr lang="en-US" sz="1200" b="1" dirty="0">
                <a:solidFill>
                  <a:schemeClr val="accent1">
                    <a:lumMod val="75000"/>
                  </a:schemeClr>
                </a:solidFill>
                <a:hlinkClick r:id="rId2">
                  <a:extLst>
                    <a:ext uri="{A12FA001-AC4F-418D-AE19-62706E023703}">
                      <ahyp:hlinkClr xmlns:ahyp="http://schemas.microsoft.com/office/drawing/2018/hyperlinkcolor" val="tx"/>
                    </a:ext>
                  </a:extLst>
                </a:hlinkClick>
              </a:rPr>
              <a:t>www.alaforveterans.org</a:t>
            </a:r>
            <a:r>
              <a:rPr lang="en-US" sz="1200" b="1" dirty="0">
                <a:solidFill>
                  <a:schemeClr val="accent1">
                    <a:lumMod val="75000"/>
                  </a:schemeClr>
                </a:solidFill>
              </a:rPr>
              <a:t>    &amp;     </a:t>
            </a:r>
            <a:r>
              <a:rPr lang="en-US" sz="1200" b="1" dirty="0">
                <a:solidFill>
                  <a:schemeClr val="accent1">
                    <a:lumMod val="75000"/>
                  </a:schemeClr>
                </a:solidFill>
                <a:hlinkClick r:id="rId3">
                  <a:extLst>
                    <a:ext uri="{A12FA001-AC4F-418D-AE19-62706E023703}">
                      <ahyp:hlinkClr xmlns:ahyp="http://schemas.microsoft.com/office/drawing/2018/hyperlinkcolor" val="tx"/>
                    </a:ext>
                  </a:extLst>
                </a:hlinkClick>
              </a:rPr>
              <a:t>www.alaohio.org</a:t>
            </a:r>
            <a:endParaRPr lang="en-US" sz="1200" b="1" dirty="0">
              <a:solidFill>
                <a:schemeClr val="accent1">
                  <a:lumMod val="75000"/>
                </a:schemeClr>
              </a:solidFill>
            </a:endParaRPr>
          </a:p>
          <a:p>
            <a:pPr>
              <a:buFont typeface="Wingdings" panose="05000000000000000000" pitchFamily="2" charset="2"/>
              <a:buChar char="ü"/>
              <a:defRPr/>
            </a:pPr>
            <a:r>
              <a:rPr lang="en-US" sz="1200" u="sng" dirty="0">
                <a:solidFill>
                  <a:schemeClr val="accent1">
                    <a:lumMod val="75000"/>
                  </a:schemeClr>
                </a:solidFill>
              </a:rPr>
              <a:t>Did you follow the chain of command?</a:t>
            </a:r>
          </a:p>
          <a:p>
            <a:pPr lvl="1">
              <a:buFont typeface="Wingdings" panose="05000000000000000000" pitchFamily="2" charset="2"/>
              <a:buChar char="Ø"/>
              <a:defRPr/>
            </a:pPr>
            <a:r>
              <a:rPr lang="en-US" sz="1200" b="1" u="sng" dirty="0">
                <a:solidFill>
                  <a:schemeClr val="accent1">
                    <a:lumMod val="75000"/>
                  </a:schemeClr>
                </a:solidFill>
              </a:rPr>
              <a:t>Question on Programs:  </a:t>
            </a:r>
            <a:endParaRPr lang="en-US" sz="1200" b="1" dirty="0">
              <a:solidFill>
                <a:schemeClr val="accent1">
                  <a:lumMod val="75000"/>
                </a:schemeClr>
              </a:solidFill>
            </a:endParaRPr>
          </a:p>
          <a:p>
            <a:pPr lvl="2">
              <a:buFont typeface="Courier New" panose="02070309020205020404" pitchFamily="49" charset="0"/>
              <a:buChar char="o"/>
              <a:defRPr/>
            </a:pPr>
            <a:r>
              <a:rPr lang="en-US" sz="1200" b="1" dirty="0">
                <a:solidFill>
                  <a:schemeClr val="accent1">
                    <a:lumMod val="75000"/>
                  </a:schemeClr>
                </a:solidFill>
              </a:rPr>
              <a:t>1) Unit Chairman; (2) Unit President; (3) District Chairman; (4) District President; (5) Department Chairman; (6) Department Secretary; (7) Department President</a:t>
            </a:r>
          </a:p>
          <a:p>
            <a:pPr lvl="2">
              <a:buFont typeface="Courier New" panose="02070309020205020404" pitchFamily="49" charset="0"/>
              <a:buChar char="o"/>
              <a:defRPr/>
            </a:pPr>
            <a:r>
              <a:rPr lang="en-US" sz="1200" b="1" dirty="0">
                <a:solidFill>
                  <a:schemeClr val="accent1">
                    <a:lumMod val="75000"/>
                  </a:schemeClr>
                </a:solidFill>
              </a:rPr>
              <a:t>Did  you ask a Past Unit, District, President or Chairman for assistance</a:t>
            </a:r>
          </a:p>
          <a:p>
            <a:pPr lvl="1">
              <a:buFont typeface="Wingdings" panose="05000000000000000000" pitchFamily="2" charset="2"/>
              <a:buChar char="Ø"/>
              <a:defRPr/>
            </a:pPr>
            <a:endParaRPr lang="en-US" sz="1200" b="1" dirty="0">
              <a:solidFill>
                <a:schemeClr val="accent1">
                  <a:lumMod val="75000"/>
                </a:schemeClr>
              </a:solidFill>
            </a:endParaRPr>
          </a:p>
          <a:p>
            <a:pPr marL="457200" lvl="1" indent="0">
              <a:buNone/>
              <a:defRPr/>
            </a:pPr>
            <a:r>
              <a:rPr lang="en-US" sz="1200" b="1" dirty="0">
                <a:solidFill>
                  <a:schemeClr val="accent1">
                    <a:lumMod val="75000"/>
                  </a:schemeClr>
                </a:solidFill>
              </a:rPr>
              <a:t>****NEVER contact National directly work the OHIO chain of command…it  will be the Department’s job to contact National to assist with your question****</a:t>
            </a:r>
          </a:p>
        </p:txBody>
      </p:sp>
      <p:sp>
        <p:nvSpPr>
          <p:cNvPr id="10243" name="Slide Number Placeholder 3">
            <a:extLst>
              <a:ext uri="{FF2B5EF4-FFF2-40B4-BE49-F238E27FC236}">
                <a16:creationId xmlns:a16="http://schemas.microsoft.com/office/drawing/2014/main" id="{3972A140-5793-4FF2-A205-E929D8BD0FE8}"/>
              </a:ext>
            </a:extLst>
          </p:cNvPr>
          <p:cNvSpPr>
            <a:spLocks noGrp="1"/>
          </p:cNvSpPr>
          <p:nvPr>
            <p:ph type="sldNum" sz="quarter" idx="10"/>
          </p:nvPr>
        </p:nvSpPr>
        <p:spPr bwMode="auto">
          <a:xfrm>
            <a:off x="8686800" y="6508750"/>
            <a:ext cx="4127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en-US"/>
            </a:defPPr>
            <a:lvl1pPr algn="r" defTabSz="457200" rtl="0" fontAlgn="base">
              <a:spcBef>
                <a:spcPct val="0"/>
              </a:spcBef>
              <a:spcAft>
                <a:spcPct val="0"/>
              </a:spcAft>
              <a:defRPr sz="1000" b="1" kern="1200">
                <a:solidFill>
                  <a:srgbClr val="95B3D7"/>
                </a:solidFill>
                <a:latin typeface="Helvetica" panose="020B0604020202020204" pitchFamily="34" charset="0"/>
                <a:ea typeface="MS PGothic" panose="020B0600070205080204" pitchFamily="34" charset="-128"/>
                <a:cs typeface="+mn-cs"/>
              </a:defRPr>
            </a:lvl1pPr>
            <a:lvl2pPr marL="457200" algn="l" defTabSz="457200" rtl="0" fontAlgn="base">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2pPr>
            <a:lvl3pPr marL="914400" algn="l" defTabSz="457200" rtl="0" fontAlgn="base">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3pPr>
            <a:lvl4pPr marL="1371600" algn="l" defTabSz="457200" rtl="0" fontAlgn="base">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4pPr>
            <a:lvl5pPr marL="1828800" algn="l" defTabSz="457200" rtl="0" fontAlgn="base">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9pPr>
          </a:lstStyle>
          <a:p>
            <a:pPr eaLnBrk="1" hangingPunct="1">
              <a:spcBef>
                <a:spcPct val="0"/>
              </a:spcBef>
              <a:buFontTx/>
              <a:buNone/>
            </a:pPr>
            <a:fld id="{B322735C-278C-40B7-B105-6AE3645E87EE}" type="slidenum">
              <a:rPr lang="en-US" altLang="en-US" smtClean="0"/>
              <a:pPr/>
              <a:t>6</a:t>
            </a:fld>
            <a:endParaRPr lang="en-US" altLang="en-US" sz="750">
              <a:solidFill>
                <a:srgbClr val="95B3D7"/>
              </a:solidFill>
            </a:endParaRPr>
          </a:p>
        </p:txBody>
      </p:sp>
      <p:sp>
        <p:nvSpPr>
          <p:cNvPr id="10244" name="Title 6">
            <a:extLst>
              <a:ext uri="{FF2B5EF4-FFF2-40B4-BE49-F238E27FC236}">
                <a16:creationId xmlns:a16="http://schemas.microsoft.com/office/drawing/2014/main" id="{A8CE49F9-C192-4094-BE55-037102E5C461}"/>
              </a:ext>
            </a:extLst>
          </p:cNvPr>
          <p:cNvSpPr>
            <a:spLocks noGrp="1"/>
          </p:cNvSpPr>
          <p:nvPr>
            <p:ph type="title"/>
          </p:nvPr>
        </p:nvSpPr>
        <p:spPr>
          <a:xfrm>
            <a:off x="2408238" y="92075"/>
            <a:ext cx="6172200" cy="684102"/>
          </a:xfrm>
        </p:spPr>
        <p:txBody>
          <a:bodyPr/>
          <a:lstStyle/>
          <a:p>
            <a:pPr algn="ctr" eaLnBrk="1" hangingPunct="1"/>
            <a:r>
              <a:rPr lang="en-US" altLang="en-US" sz="1400" dirty="0">
                <a:solidFill>
                  <a:srgbClr val="FF0000"/>
                </a:solidFill>
                <a:latin typeface="Helvetica" panose="020B0604020202020204" pitchFamily="34" charset="0"/>
              </a:rPr>
              <a:t>THE DEPARTMENT EXECUTIVE COMMITTEE &amp; CHAIRMEN (</a:t>
            </a:r>
            <a:r>
              <a:rPr lang="en-US" altLang="en-US" sz="1400" dirty="0" err="1">
                <a:solidFill>
                  <a:srgbClr val="FF0000"/>
                </a:solidFill>
                <a:latin typeface="Helvetica" panose="020B0604020202020204" pitchFamily="34" charset="0"/>
              </a:rPr>
              <a:t>cont</a:t>
            </a:r>
            <a:r>
              <a:rPr lang="en-US" altLang="en-US" sz="1400" dirty="0">
                <a:solidFill>
                  <a:srgbClr val="FF0000"/>
                </a:solidFill>
                <a:latin typeface="Helvetica" panose="020B0604020202020204" pitchFamily="34" charset="0"/>
              </a:rPr>
              <a:t>)</a:t>
            </a:r>
            <a:br>
              <a:rPr lang="en-US" altLang="en-US" sz="1400" dirty="0">
                <a:latin typeface="Helvetica" panose="020B0604020202020204" pitchFamily="34" charset="0"/>
              </a:rPr>
            </a:br>
            <a:endParaRPr lang="en-US" altLang="en-US" sz="1400" dirty="0">
              <a:latin typeface="Helvetica" panose="020B0604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1">
            <a:extLst>
              <a:ext uri="{FF2B5EF4-FFF2-40B4-BE49-F238E27FC236}">
                <a16:creationId xmlns:a16="http://schemas.microsoft.com/office/drawing/2014/main" id="{B2659C4D-CE3C-4B4E-BF3B-9363403821E6}"/>
              </a:ext>
            </a:extLst>
          </p:cNvPr>
          <p:cNvSpPr>
            <a:spLocks noGrp="1"/>
          </p:cNvSpPr>
          <p:nvPr>
            <p:ph type="sldNum" sz="quarter" idx="10"/>
          </p:nvPr>
        </p:nvSpPr>
        <p:spPr bwMode="auto">
          <a:xfrm>
            <a:off x="8686800" y="6432550"/>
            <a:ext cx="4127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en-US"/>
            </a:defPPr>
            <a:lvl1pPr algn="r" defTabSz="457200" rtl="0" fontAlgn="base">
              <a:spcBef>
                <a:spcPct val="0"/>
              </a:spcBef>
              <a:spcAft>
                <a:spcPct val="0"/>
              </a:spcAft>
              <a:defRPr sz="1000" b="1" kern="1200">
                <a:solidFill>
                  <a:srgbClr val="95B3D7"/>
                </a:solidFill>
                <a:latin typeface="Helvetica" panose="020B0604020202020204" pitchFamily="34" charset="0"/>
                <a:ea typeface="MS PGothic" panose="020B0600070205080204" pitchFamily="34" charset="-128"/>
                <a:cs typeface="+mn-cs"/>
              </a:defRPr>
            </a:lvl1pPr>
            <a:lvl2pPr marL="457200" algn="l" defTabSz="457200" rtl="0" fontAlgn="base">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2pPr>
            <a:lvl3pPr marL="914400" algn="l" defTabSz="457200" rtl="0" fontAlgn="base">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3pPr>
            <a:lvl4pPr marL="1371600" algn="l" defTabSz="457200" rtl="0" fontAlgn="base">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4pPr>
            <a:lvl5pPr marL="1828800" algn="l" defTabSz="457200" rtl="0" fontAlgn="base">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9pPr>
          </a:lstStyle>
          <a:p>
            <a:pPr eaLnBrk="1" hangingPunct="1">
              <a:spcBef>
                <a:spcPct val="0"/>
              </a:spcBef>
              <a:buFontTx/>
              <a:buNone/>
            </a:pPr>
            <a:fld id="{DB57E327-BBFB-4548-80BF-338873D01F23}" type="slidenum">
              <a:rPr lang="en-US" altLang="en-US" smtClean="0"/>
              <a:pPr/>
              <a:t>7</a:t>
            </a:fld>
            <a:endParaRPr lang="en-US" altLang="en-US" sz="750">
              <a:solidFill>
                <a:srgbClr val="95B3D7"/>
              </a:solidFill>
            </a:endParaRPr>
          </a:p>
        </p:txBody>
      </p:sp>
      <p:sp>
        <p:nvSpPr>
          <p:cNvPr id="11267" name="Title 6">
            <a:extLst>
              <a:ext uri="{FF2B5EF4-FFF2-40B4-BE49-F238E27FC236}">
                <a16:creationId xmlns:a16="http://schemas.microsoft.com/office/drawing/2014/main" id="{6F883555-2D74-49E2-B4A3-5349A86DC785}"/>
              </a:ext>
            </a:extLst>
          </p:cNvPr>
          <p:cNvSpPr txBox="1">
            <a:spLocks/>
          </p:cNvSpPr>
          <p:nvPr/>
        </p:nvSpPr>
        <p:spPr bwMode="auto">
          <a:xfrm>
            <a:off x="1040606" y="139304"/>
            <a:ext cx="6172200" cy="9203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anose="020B0604020202020204" pitchFamily="34" charset="0"/>
              <a:buChar char="•"/>
              <a:defRPr sz="2400" b="1">
                <a:solidFill>
                  <a:schemeClr val="bg1"/>
                </a:solidFill>
                <a:latin typeface="Helvetica" panose="020B060402020202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buChar char="–"/>
              <a:defRPr sz="2000">
                <a:solidFill>
                  <a:schemeClr val="bg1"/>
                </a:solidFill>
                <a:latin typeface="Helvetica" panose="020B060402020202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buChar char="•"/>
              <a:defRPr>
                <a:solidFill>
                  <a:schemeClr val="bg1"/>
                </a:solidFill>
                <a:latin typeface="Helvetica" panose="020B060402020202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buChar char="–"/>
              <a:defRPr sz="1400" b="1" i="1">
                <a:solidFill>
                  <a:schemeClr val="bg1"/>
                </a:solidFill>
                <a:latin typeface="Helvetica" panose="020B060402020202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9pPr>
          </a:lstStyle>
          <a:p>
            <a:pPr algn="ctr" eaLnBrk="1" hangingPunct="1">
              <a:spcBef>
                <a:spcPct val="0"/>
              </a:spcBef>
              <a:buFontTx/>
              <a:buNone/>
            </a:pPr>
            <a:endParaRPr lang="en-US" altLang="en-US" sz="2100">
              <a:solidFill>
                <a:srgbClr val="CF0031"/>
              </a:solidFill>
            </a:endParaRPr>
          </a:p>
        </p:txBody>
      </p:sp>
      <p:sp>
        <p:nvSpPr>
          <p:cNvPr id="9220" name="Rectangle 3">
            <a:extLst>
              <a:ext uri="{FF2B5EF4-FFF2-40B4-BE49-F238E27FC236}">
                <a16:creationId xmlns:a16="http://schemas.microsoft.com/office/drawing/2014/main" id="{4561A929-3EAF-44BD-AD02-E47E55D9E7C5}"/>
              </a:ext>
            </a:extLst>
          </p:cNvPr>
          <p:cNvSpPr>
            <a:spLocks noChangeArrowheads="1"/>
          </p:cNvSpPr>
          <p:nvPr/>
        </p:nvSpPr>
        <p:spPr bwMode="auto">
          <a:xfrm>
            <a:off x="2569766" y="385182"/>
            <a:ext cx="6323409" cy="5239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2400" b="1">
                <a:solidFill>
                  <a:schemeClr val="bg1"/>
                </a:solidFill>
                <a:latin typeface="Helvetica" charset="0"/>
                <a:ea typeface="MS PGothic" pitchFamily="34" charset="-128"/>
              </a:defRPr>
            </a:lvl1pPr>
            <a:lvl2pPr marL="742950" indent="-285750" eaLnBrk="0" hangingPunct="0">
              <a:spcBef>
                <a:spcPct val="20000"/>
              </a:spcBef>
              <a:buFont typeface="Arial" charset="0"/>
              <a:buChar char="–"/>
              <a:defRPr sz="2000">
                <a:solidFill>
                  <a:schemeClr val="bg1"/>
                </a:solidFill>
                <a:latin typeface="Helvetica" charset="0"/>
                <a:ea typeface="MS PGothic" pitchFamily="34" charset="-128"/>
              </a:defRPr>
            </a:lvl2pPr>
            <a:lvl3pPr marL="1143000" indent="-228600" eaLnBrk="0" hangingPunct="0">
              <a:spcBef>
                <a:spcPct val="20000"/>
              </a:spcBef>
              <a:buFont typeface="Arial" charset="0"/>
              <a:buChar char="•"/>
              <a:defRPr>
                <a:solidFill>
                  <a:schemeClr val="bg1"/>
                </a:solidFill>
                <a:latin typeface="Helvetica" charset="0"/>
                <a:ea typeface="MS PGothic" pitchFamily="34" charset="-128"/>
              </a:defRPr>
            </a:lvl3pPr>
            <a:lvl4pPr marL="1600200" indent="-228600" eaLnBrk="0" hangingPunct="0">
              <a:spcBef>
                <a:spcPct val="20000"/>
              </a:spcBef>
              <a:buFont typeface="Arial" charset="0"/>
              <a:buChar char="–"/>
              <a:defRPr sz="1400" b="1" i="1">
                <a:solidFill>
                  <a:schemeClr val="bg1"/>
                </a:solidFill>
                <a:latin typeface="Helvetica" charset="0"/>
                <a:ea typeface="MS PGothic" pitchFamily="34" charset="-128"/>
              </a:defRPr>
            </a:lvl4pPr>
            <a:lvl5pPr marL="2057400" indent="-228600" eaLnBrk="0" hangingPunct="0">
              <a:spcBef>
                <a:spcPct val="20000"/>
              </a:spcBef>
              <a:buFont typeface="Arial" charset="0"/>
              <a:buChar char="»"/>
              <a:defRPr sz="1200" i="1">
                <a:solidFill>
                  <a:schemeClr val="bg1"/>
                </a:solidFill>
                <a:latin typeface="Helvetica" charset="0"/>
                <a:ea typeface="MS PGothic" pitchFamily="34" charset="-128"/>
              </a:defRPr>
            </a:lvl5pPr>
            <a:lvl6pPr marL="2514600" indent="-228600" defTabSz="457200" eaLnBrk="0" fontAlgn="base" hangingPunct="0">
              <a:spcBef>
                <a:spcPct val="20000"/>
              </a:spcBef>
              <a:spcAft>
                <a:spcPct val="0"/>
              </a:spcAft>
              <a:buFont typeface="Arial" charset="0"/>
              <a:buChar char="»"/>
              <a:defRPr sz="1200" i="1">
                <a:solidFill>
                  <a:schemeClr val="bg1"/>
                </a:solidFill>
                <a:latin typeface="Helvetica" charset="0"/>
                <a:ea typeface="MS PGothic" pitchFamily="34" charset="-128"/>
              </a:defRPr>
            </a:lvl6pPr>
            <a:lvl7pPr marL="2971800" indent="-228600" defTabSz="457200" eaLnBrk="0" fontAlgn="base" hangingPunct="0">
              <a:spcBef>
                <a:spcPct val="20000"/>
              </a:spcBef>
              <a:spcAft>
                <a:spcPct val="0"/>
              </a:spcAft>
              <a:buFont typeface="Arial" charset="0"/>
              <a:buChar char="»"/>
              <a:defRPr sz="1200" i="1">
                <a:solidFill>
                  <a:schemeClr val="bg1"/>
                </a:solidFill>
                <a:latin typeface="Helvetica" charset="0"/>
                <a:ea typeface="MS PGothic" pitchFamily="34" charset="-128"/>
              </a:defRPr>
            </a:lvl7pPr>
            <a:lvl8pPr marL="3429000" indent="-228600" defTabSz="457200" eaLnBrk="0" fontAlgn="base" hangingPunct="0">
              <a:spcBef>
                <a:spcPct val="20000"/>
              </a:spcBef>
              <a:spcAft>
                <a:spcPct val="0"/>
              </a:spcAft>
              <a:buFont typeface="Arial" charset="0"/>
              <a:buChar char="»"/>
              <a:defRPr sz="1200" i="1">
                <a:solidFill>
                  <a:schemeClr val="bg1"/>
                </a:solidFill>
                <a:latin typeface="Helvetica" charset="0"/>
                <a:ea typeface="MS PGothic" pitchFamily="34" charset="-128"/>
              </a:defRPr>
            </a:lvl8pPr>
            <a:lvl9pPr marL="3886200" indent="-228600" defTabSz="457200" eaLnBrk="0" fontAlgn="base" hangingPunct="0">
              <a:spcBef>
                <a:spcPct val="20000"/>
              </a:spcBef>
              <a:spcAft>
                <a:spcPct val="0"/>
              </a:spcAft>
              <a:buFont typeface="Arial" charset="0"/>
              <a:buChar char="»"/>
              <a:defRPr sz="1200" i="1">
                <a:solidFill>
                  <a:schemeClr val="bg1"/>
                </a:solidFill>
                <a:latin typeface="Helvetica" charset="0"/>
                <a:ea typeface="MS PGothic" pitchFamily="34" charset="-128"/>
              </a:defRPr>
            </a:lvl9pPr>
          </a:lstStyle>
          <a:p>
            <a:pPr eaLnBrk="1" hangingPunct="1">
              <a:spcBef>
                <a:spcPct val="0"/>
              </a:spcBef>
              <a:buFontTx/>
              <a:buNone/>
              <a:defRPr/>
            </a:pPr>
            <a:r>
              <a:rPr lang="en-US" altLang="en-US" sz="1050" b="0" dirty="0">
                <a:latin typeface="Arial" charset="0"/>
              </a:rPr>
              <a:t> </a:t>
            </a:r>
          </a:p>
          <a:p>
            <a:pPr marL="214313" indent="-214313" eaLnBrk="1" hangingPunct="1">
              <a:spcBef>
                <a:spcPct val="0"/>
              </a:spcBef>
              <a:buFont typeface="Wingdings" panose="05000000000000000000" pitchFamily="2" charset="2"/>
              <a:buChar char="ü"/>
              <a:defRPr/>
            </a:pPr>
            <a:r>
              <a:rPr lang="en-US" altLang="en-US" sz="1200" dirty="0">
                <a:solidFill>
                  <a:schemeClr val="accent1">
                    <a:lumMod val="75000"/>
                  </a:schemeClr>
                </a:solidFill>
                <a:latin typeface="Arial" charset="0"/>
              </a:rPr>
              <a:t>WHAT CAN THEY DO?</a:t>
            </a:r>
          </a:p>
          <a:p>
            <a:pPr marL="771525" lvl="1" eaLnBrk="1" hangingPunct="1">
              <a:spcBef>
                <a:spcPct val="0"/>
              </a:spcBef>
              <a:buFont typeface="Wingdings" panose="05000000000000000000" pitchFamily="2" charset="2"/>
              <a:buChar char="Ø"/>
              <a:defRPr/>
            </a:pPr>
            <a:r>
              <a:rPr lang="en-US" altLang="en-US" sz="1200" b="1" dirty="0">
                <a:solidFill>
                  <a:schemeClr val="accent1">
                    <a:lumMod val="75000"/>
                  </a:schemeClr>
                </a:solidFill>
                <a:latin typeface="Arial" charset="0"/>
              </a:rPr>
              <a:t>As a DEC member or chairman, they are held to a higher standard and provide an example to follow…they can show you the way to leadership characteristics</a:t>
            </a:r>
          </a:p>
          <a:p>
            <a:pPr lvl="1" indent="0" eaLnBrk="1" hangingPunct="1">
              <a:spcBef>
                <a:spcPct val="0"/>
              </a:spcBef>
              <a:buNone/>
              <a:defRPr/>
            </a:pPr>
            <a:endParaRPr lang="en-US" altLang="en-US" sz="1200" b="1" dirty="0">
              <a:solidFill>
                <a:schemeClr val="accent1">
                  <a:lumMod val="75000"/>
                </a:schemeClr>
              </a:solidFill>
              <a:latin typeface="Arial" charset="0"/>
            </a:endParaRPr>
          </a:p>
          <a:p>
            <a:pPr marL="1071563" lvl="2" eaLnBrk="1" hangingPunct="1">
              <a:spcBef>
                <a:spcPct val="0"/>
              </a:spcBef>
              <a:buFont typeface="Wingdings" panose="05000000000000000000" pitchFamily="2" charset="2"/>
              <a:buChar char="v"/>
              <a:defRPr/>
            </a:pPr>
            <a:r>
              <a:rPr lang="en-US" altLang="en-US" sz="1200" b="1" dirty="0">
                <a:solidFill>
                  <a:schemeClr val="accent1">
                    <a:lumMod val="75000"/>
                  </a:schemeClr>
                </a:solidFill>
                <a:latin typeface="Arial" charset="0"/>
              </a:rPr>
              <a:t>Be proactive</a:t>
            </a:r>
          </a:p>
          <a:p>
            <a:pPr marL="1071563" lvl="2" eaLnBrk="1" hangingPunct="1">
              <a:spcBef>
                <a:spcPct val="0"/>
              </a:spcBef>
              <a:buFont typeface="Wingdings" panose="05000000000000000000" pitchFamily="2" charset="2"/>
              <a:buChar char="v"/>
              <a:defRPr/>
            </a:pPr>
            <a:r>
              <a:rPr lang="en-US" altLang="en-US" sz="1200" b="1" dirty="0">
                <a:solidFill>
                  <a:schemeClr val="accent1">
                    <a:lumMod val="75000"/>
                  </a:schemeClr>
                </a:solidFill>
                <a:latin typeface="Arial" charset="0"/>
              </a:rPr>
              <a:t>Be positive</a:t>
            </a:r>
          </a:p>
          <a:p>
            <a:pPr marL="1071563" lvl="2" eaLnBrk="1" hangingPunct="1">
              <a:spcBef>
                <a:spcPct val="0"/>
              </a:spcBef>
              <a:buFont typeface="Wingdings" panose="05000000000000000000" pitchFamily="2" charset="2"/>
              <a:buChar char="v"/>
              <a:defRPr/>
            </a:pPr>
            <a:r>
              <a:rPr lang="en-US" altLang="en-US" sz="1200" b="1" dirty="0">
                <a:solidFill>
                  <a:schemeClr val="accent1">
                    <a:lumMod val="75000"/>
                  </a:schemeClr>
                </a:solidFill>
                <a:latin typeface="Arial" charset="0"/>
              </a:rPr>
              <a:t>Be Gracious &amp; Offer Goodwill</a:t>
            </a:r>
          </a:p>
          <a:p>
            <a:pPr marL="1071563" lvl="2" eaLnBrk="1" hangingPunct="1">
              <a:spcBef>
                <a:spcPct val="0"/>
              </a:spcBef>
              <a:buFont typeface="Wingdings" panose="05000000000000000000" pitchFamily="2" charset="2"/>
              <a:buChar char="v"/>
              <a:defRPr/>
            </a:pPr>
            <a:r>
              <a:rPr lang="en-US" altLang="en-US" sz="1200" b="1" dirty="0">
                <a:solidFill>
                  <a:schemeClr val="accent1">
                    <a:lumMod val="75000"/>
                  </a:schemeClr>
                </a:solidFill>
                <a:latin typeface="Arial" charset="0"/>
              </a:rPr>
              <a:t>Welcome  and respect all members</a:t>
            </a:r>
          </a:p>
          <a:p>
            <a:pPr marL="1071563" lvl="2" eaLnBrk="1" hangingPunct="1">
              <a:spcBef>
                <a:spcPct val="0"/>
              </a:spcBef>
              <a:buFont typeface="Wingdings" panose="05000000000000000000" pitchFamily="2" charset="2"/>
              <a:buChar char="v"/>
              <a:defRPr/>
            </a:pPr>
            <a:r>
              <a:rPr lang="en-US" altLang="en-US" sz="1200" b="1" dirty="0">
                <a:solidFill>
                  <a:schemeClr val="accent1">
                    <a:lumMod val="75000"/>
                  </a:schemeClr>
                </a:solidFill>
                <a:latin typeface="Arial" charset="0"/>
              </a:rPr>
              <a:t>Listen to both sides</a:t>
            </a:r>
          </a:p>
          <a:p>
            <a:pPr marL="1071563" lvl="2" eaLnBrk="1" hangingPunct="1">
              <a:spcBef>
                <a:spcPct val="0"/>
              </a:spcBef>
              <a:buFont typeface="Wingdings" panose="05000000000000000000" pitchFamily="2" charset="2"/>
              <a:buChar char="v"/>
              <a:defRPr/>
            </a:pPr>
            <a:r>
              <a:rPr lang="en-US" altLang="en-US" sz="1200" b="1" dirty="0">
                <a:solidFill>
                  <a:schemeClr val="accent1">
                    <a:lumMod val="75000"/>
                  </a:schemeClr>
                </a:solidFill>
                <a:latin typeface="Arial" charset="0"/>
              </a:rPr>
              <a:t>Know the ALA mission and vision</a:t>
            </a:r>
          </a:p>
          <a:p>
            <a:pPr marL="1071563" lvl="2" eaLnBrk="1" hangingPunct="1">
              <a:spcBef>
                <a:spcPct val="0"/>
              </a:spcBef>
              <a:buFont typeface="Wingdings" panose="05000000000000000000" pitchFamily="2" charset="2"/>
              <a:buChar char="v"/>
              <a:defRPr/>
            </a:pPr>
            <a:r>
              <a:rPr lang="en-US" altLang="en-US" sz="1200" b="1" dirty="0">
                <a:solidFill>
                  <a:schemeClr val="accent1">
                    <a:lumMod val="75000"/>
                  </a:schemeClr>
                </a:solidFill>
                <a:latin typeface="Arial" charset="0"/>
              </a:rPr>
              <a:t>Conduct an efficient and effective meeting</a:t>
            </a:r>
          </a:p>
          <a:p>
            <a:pPr marL="1071563" lvl="2" eaLnBrk="1" hangingPunct="1">
              <a:spcBef>
                <a:spcPct val="0"/>
              </a:spcBef>
              <a:buFont typeface="Wingdings" panose="05000000000000000000" pitchFamily="2" charset="2"/>
              <a:buChar char="v"/>
              <a:defRPr/>
            </a:pPr>
            <a:r>
              <a:rPr lang="en-US" altLang="en-US" sz="1200" b="1" dirty="0">
                <a:solidFill>
                  <a:schemeClr val="accent1">
                    <a:lumMod val="75000"/>
                  </a:schemeClr>
                </a:solidFill>
                <a:latin typeface="Arial" charset="0"/>
              </a:rPr>
              <a:t>Understand protocol</a:t>
            </a:r>
          </a:p>
          <a:p>
            <a:pPr marL="1071563" lvl="2" eaLnBrk="1" hangingPunct="1">
              <a:spcBef>
                <a:spcPct val="0"/>
              </a:spcBef>
              <a:buFont typeface="Wingdings" panose="05000000000000000000" pitchFamily="2" charset="2"/>
              <a:buChar char="v"/>
              <a:defRPr/>
            </a:pPr>
            <a:r>
              <a:rPr lang="en-US" altLang="en-US" sz="1200" b="1" dirty="0">
                <a:solidFill>
                  <a:schemeClr val="accent1">
                    <a:lumMod val="75000"/>
                  </a:schemeClr>
                </a:solidFill>
                <a:latin typeface="Arial" charset="0"/>
              </a:rPr>
              <a:t>Understand parliamentary procedures – especially correct voting procedure &amp; verbiage</a:t>
            </a:r>
          </a:p>
          <a:p>
            <a:pPr marL="1071563" lvl="2" eaLnBrk="1" hangingPunct="1">
              <a:spcBef>
                <a:spcPct val="0"/>
              </a:spcBef>
              <a:buFont typeface="Wingdings" panose="05000000000000000000" pitchFamily="2" charset="2"/>
              <a:buChar char="v"/>
              <a:defRPr/>
            </a:pPr>
            <a:r>
              <a:rPr lang="en-US" altLang="en-US" sz="1200" b="1" dirty="0">
                <a:solidFill>
                  <a:schemeClr val="accent1">
                    <a:lumMod val="75000"/>
                  </a:schemeClr>
                </a:solidFill>
                <a:latin typeface="Arial" charset="0"/>
              </a:rPr>
              <a:t>Know how to introduce or present  guests</a:t>
            </a:r>
          </a:p>
          <a:p>
            <a:pPr marL="1071563" lvl="2" eaLnBrk="1" hangingPunct="1">
              <a:spcBef>
                <a:spcPct val="0"/>
              </a:spcBef>
              <a:buFont typeface="Wingdings" panose="05000000000000000000" pitchFamily="2" charset="2"/>
              <a:buChar char="v"/>
              <a:defRPr/>
            </a:pPr>
            <a:r>
              <a:rPr lang="en-US" altLang="en-US" sz="1200" b="1" dirty="0">
                <a:solidFill>
                  <a:schemeClr val="accent1">
                    <a:lumMod val="75000"/>
                  </a:schemeClr>
                </a:solidFill>
                <a:latin typeface="Arial" charset="0"/>
              </a:rPr>
              <a:t>Assist with conflict resolution using the Chain of Command for this effort</a:t>
            </a:r>
          </a:p>
          <a:p>
            <a:pPr marL="1071563" lvl="2" eaLnBrk="1" hangingPunct="1">
              <a:spcBef>
                <a:spcPct val="0"/>
              </a:spcBef>
              <a:buFont typeface="Wingdings" panose="05000000000000000000" pitchFamily="2" charset="2"/>
              <a:buChar char="v"/>
              <a:defRPr/>
            </a:pPr>
            <a:r>
              <a:rPr lang="en-US" altLang="en-US" sz="1200" b="1" dirty="0">
                <a:solidFill>
                  <a:schemeClr val="accent1">
                    <a:lumMod val="75000"/>
                  </a:schemeClr>
                </a:solidFill>
                <a:latin typeface="Arial" charset="0"/>
              </a:rPr>
              <a:t>Explain the difference in the Levels of the ALA</a:t>
            </a:r>
          </a:p>
          <a:p>
            <a:pPr marL="1071563" lvl="2" eaLnBrk="1" hangingPunct="1">
              <a:spcBef>
                <a:spcPct val="0"/>
              </a:spcBef>
              <a:buFont typeface="Wingdings" panose="05000000000000000000" pitchFamily="2" charset="2"/>
              <a:buChar char="v"/>
              <a:defRPr/>
            </a:pPr>
            <a:r>
              <a:rPr lang="en-US" altLang="en-US" sz="1200" b="1" dirty="0">
                <a:solidFill>
                  <a:schemeClr val="accent1">
                    <a:lumMod val="75000"/>
                  </a:schemeClr>
                </a:solidFill>
                <a:latin typeface="Arial" charset="0"/>
              </a:rPr>
              <a:t>Provides supplement information in the Buckeye Messenger &amp; Bulk Mailings</a:t>
            </a:r>
          </a:p>
          <a:p>
            <a:pPr eaLnBrk="1" hangingPunct="1">
              <a:spcBef>
                <a:spcPct val="0"/>
              </a:spcBef>
              <a:buFontTx/>
              <a:buNone/>
              <a:defRPr/>
            </a:pPr>
            <a:endParaRPr lang="en-US" altLang="en-US" sz="1200" dirty="0">
              <a:solidFill>
                <a:schemeClr val="accent1">
                  <a:lumMod val="75000"/>
                </a:schemeClr>
              </a:solidFill>
              <a:latin typeface="Arial" charset="0"/>
            </a:endParaRPr>
          </a:p>
          <a:p>
            <a:pPr marL="214313" indent="-214313" eaLnBrk="1" hangingPunct="1">
              <a:spcBef>
                <a:spcPct val="0"/>
              </a:spcBef>
              <a:buFont typeface="Wingdings" panose="05000000000000000000" pitchFamily="2" charset="2"/>
              <a:buChar char="ü"/>
              <a:defRPr/>
            </a:pPr>
            <a:endParaRPr lang="en-US" altLang="en-US" sz="1200" b="0" dirty="0">
              <a:solidFill>
                <a:schemeClr val="accent1">
                  <a:lumMod val="75000"/>
                </a:schemeClr>
              </a:solidFill>
              <a:latin typeface="Arial" charset="0"/>
            </a:endParaRPr>
          </a:p>
          <a:p>
            <a:pPr eaLnBrk="1" hangingPunct="1">
              <a:spcBef>
                <a:spcPct val="0"/>
              </a:spcBef>
              <a:buFont typeface="Arial" charset="0"/>
              <a:buNone/>
              <a:defRPr/>
            </a:pPr>
            <a:endParaRPr lang="en-US" altLang="en-US" sz="1200" b="0" dirty="0">
              <a:solidFill>
                <a:schemeClr val="accent1">
                  <a:lumMod val="75000"/>
                </a:schemeClr>
              </a:solidFill>
              <a:latin typeface="Arial" charset="0"/>
            </a:endParaRPr>
          </a:p>
          <a:p>
            <a:pPr eaLnBrk="1" hangingPunct="1">
              <a:spcBef>
                <a:spcPct val="0"/>
              </a:spcBef>
              <a:buFontTx/>
              <a:buNone/>
              <a:defRPr/>
            </a:pPr>
            <a:endParaRPr lang="en-US" altLang="en-US" sz="1200" dirty="0">
              <a:latin typeface="Arial" charset="0"/>
            </a:endParaRPr>
          </a:p>
          <a:p>
            <a:pPr eaLnBrk="1" hangingPunct="1">
              <a:spcBef>
                <a:spcPct val="0"/>
              </a:spcBef>
              <a:buFontTx/>
              <a:buNone/>
              <a:defRPr/>
            </a:pPr>
            <a:r>
              <a:rPr lang="en-US" altLang="en-US" sz="1200" dirty="0">
                <a:latin typeface="Arial" charset="0"/>
              </a:rPr>
              <a:t> </a:t>
            </a:r>
          </a:p>
        </p:txBody>
      </p:sp>
      <p:sp>
        <p:nvSpPr>
          <p:cNvPr id="11269" name="Title 6">
            <a:extLst>
              <a:ext uri="{FF2B5EF4-FFF2-40B4-BE49-F238E27FC236}">
                <a16:creationId xmlns:a16="http://schemas.microsoft.com/office/drawing/2014/main" id="{A01291A2-D7FC-446F-8BFA-C730FCD805D2}"/>
              </a:ext>
            </a:extLst>
          </p:cNvPr>
          <p:cNvSpPr txBox="1">
            <a:spLocks/>
          </p:cNvSpPr>
          <p:nvPr/>
        </p:nvSpPr>
        <p:spPr bwMode="auto">
          <a:xfrm>
            <a:off x="1260872" y="13098"/>
            <a:ext cx="6172200" cy="9203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anose="020B0604020202020204" pitchFamily="34" charset="0"/>
              <a:buChar char="•"/>
              <a:defRPr sz="2400" b="1">
                <a:solidFill>
                  <a:schemeClr val="bg1"/>
                </a:solidFill>
                <a:latin typeface="Helvetica" panose="020B060402020202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buChar char="–"/>
              <a:defRPr sz="2000">
                <a:solidFill>
                  <a:schemeClr val="bg1"/>
                </a:solidFill>
                <a:latin typeface="Helvetica" panose="020B060402020202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buChar char="•"/>
              <a:defRPr>
                <a:solidFill>
                  <a:schemeClr val="bg1"/>
                </a:solidFill>
                <a:latin typeface="Helvetica" panose="020B060402020202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buChar char="–"/>
              <a:defRPr sz="1400" b="1" i="1">
                <a:solidFill>
                  <a:schemeClr val="bg1"/>
                </a:solidFill>
                <a:latin typeface="Helvetica" panose="020B060402020202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9pPr>
          </a:lstStyle>
          <a:p>
            <a:pPr algn="ctr" eaLnBrk="1" hangingPunct="1">
              <a:spcBef>
                <a:spcPct val="0"/>
              </a:spcBef>
              <a:buFontTx/>
              <a:buNone/>
            </a:pPr>
            <a:endParaRPr lang="en-US" altLang="en-US" sz="1500">
              <a:solidFill>
                <a:srgbClr val="CF0031"/>
              </a:solidFill>
            </a:endParaRPr>
          </a:p>
        </p:txBody>
      </p:sp>
      <p:sp>
        <p:nvSpPr>
          <p:cNvPr id="11270" name="Title 6">
            <a:extLst>
              <a:ext uri="{FF2B5EF4-FFF2-40B4-BE49-F238E27FC236}">
                <a16:creationId xmlns:a16="http://schemas.microsoft.com/office/drawing/2014/main" id="{F32C6D48-650D-4298-9BE0-FB2539FD1E5F}"/>
              </a:ext>
            </a:extLst>
          </p:cNvPr>
          <p:cNvSpPr txBox="1">
            <a:spLocks/>
          </p:cNvSpPr>
          <p:nvPr/>
        </p:nvSpPr>
        <p:spPr bwMode="auto">
          <a:xfrm>
            <a:off x="1375172" y="127398"/>
            <a:ext cx="6172200" cy="9203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anose="020B0604020202020204" pitchFamily="34" charset="0"/>
              <a:buChar char="•"/>
              <a:defRPr sz="2400" b="1">
                <a:solidFill>
                  <a:schemeClr val="bg1"/>
                </a:solidFill>
                <a:latin typeface="Helvetica" panose="020B060402020202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buChar char="–"/>
              <a:defRPr sz="2000">
                <a:solidFill>
                  <a:schemeClr val="bg1"/>
                </a:solidFill>
                <a:latin typeface="Helvetica" panose="020B060402020202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buChar char="•"/>
              <a:defRPr>
                <a:solidFill>
                  <a:schemeClr val="bg1"/>
                </a:solidFill>
                <a:latin typeface="Helvetica" panose="020B060402020202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buChar char="–"/>
              <a:defRPr sz="1400" b="1" i="1">
                <a:solidFill>
                  <a:schemeClr val="bg1"/>
                </a:solidFill>
                <a:latin typeface="Helvetica" panose="020B060402020202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9pPr>
          </a:lstStyle>
          <a:p>
            <a:pPr algn="ctr" eaLnBrk="1" hangingPunct="1">
              <a:spcBef>
                <a:spcPct val="0"/>
              </a:spcBef>
              <a:buFontTx/>
              <a:buNone/>
            </a:pPr>
            <a:endParaRPr lang="en-US" altLang="en-US" sz="1500">
              <a:solidFill>
                <a:srgbClr val="CF0031"/>
              </a:solidFill>
            </a:endParaRPr>
          </a:p>
        </p:txBody>
      </p:sp>
      <p:sp>
        <p:nvSpPr>
          <p:cNvPr id="11271" name="Title 6">
            <a:extLst>
              <a:ext uri="{FF2B5EF4-FFF2-40B4-BE49-F238E27FC236}">
                <a16:creationId xmlns:a16="http://schemas.microsoft.com/office/drawing/2014/main" id="{D798DA01-EC03-4BF8-B61F-187340933E59}"/>
              </a:ext>
            </a:extLst>
          </p:cNvPr>
          <p:cNvSpPr txBox="1">
            <a:spLocks/>
          </p:cNvSpPr>
          <p:nvPr/>
        </p:nvSpPr>
        <p:spPr bwMode="auto">
          <a:xfrm>
            <a:off x="2291317" y="174940"/>
            <a:ext cx="6172200" cy="4204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panose="020B0604020202020204" pitchFamily="34" charset="0"/>
              <a:buChar char="•"/>
              <a:defRPr sz="2400" b="1">
                <a:solidFill>
                  <a:schemeClr val="bg1"/>
                </a:solidFill>
                <a:latin typeface="Helvetica" panose="020B060402020202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buChar char="–"/>
              <a:defRPr sz="2000">
                <a:solidFill>
                  <a:schemeClr val="bg1"/>
                </a:solidFill>
                <a:latin typeface="Helvetica" panose="020B060402020202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buChar char="•"/>
              <a:defRPr>
                <a:solidFill>
                  <a:schemeClr val="bg1"/>
                </a:solidFill>
                <a:latin typeface="Helvetica" panose="020B060402020202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buChar char="–"/>
              <a:defRPr sz="1400" b="1" i="1">
                <a:solidFill>
                  <a:schemeClr val="bg1"/>
                </a:solidFill>
                <a:latin typeface="Helvetica" panose="020B060402020202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9pPr>
          </a:lstStyle>
          <a:p>
            <a:pPr algn="ctr" eaLnBrk="1" hangingPunct="1">
              <a:spcBef>
                <a:spcPct val="0"/>
              </a:spcBef>
              <a:buFontTx/>
              <a:buNone/>
            </a:pPr>
            <a:r>
              <a:rPr lang="en-US" altLang="en-US" sz="1500" dirty="0">
                <a:solidFill>
                  <a:srgbClr val="CF0031"/>
                </a:solidFill>
              </a:rPr>
              <a:t>THE DEPARTMENT EXECUTIVE COMMITTEE &amp; CHAIRMEN </a:t>
            </a:r>
            <a:br>
              <a:rPr lang="en-US" altLang="en-US" sz="1500" dirty="0">
                <a:solidFill>
                  <a:srgbClr val="CF0031"/>
                </a:solidFill>
              </a:rPr>
            </a:br>
            <a:endParaRPr lang="en-US" altLang="en-US" sz="1500" dirty="0">
              <a:solidFill>
                <a:srgbClr val="CF0031"/>
              </a:solidFill>
            </a:endParaRPr>
          </a:p>
          <a:p>
            <a:pPr algn="ctr" eaLnBrk="1" hangingPunct="1">
              <a:spcBef>
                <a:spcPct val="0"/>
              </a:spcBef>
              <a:buFontTx/>
              <a:buNone/>
            </a:pPr>
            <a:endParaRPr lang="en-US" altLang="en-US" sz="1500" dirty="0">
              <a:solidFill>
                <a:srgbClr val="CF0031"/>
              </a:solidFill>
            </a:endParaRPr>
          </a:p>
          <a:p>
            <a:pPr eaLnBrk="1" hangingPunct="1">
              <a:spcBef>
                <a:spcPct val="0"/>
              </a:spcBef>
              <a:buFontTx/>
              <a:buNone/>
            </a:pPr>
            <a:endParaRPr lang="en-US" altLang="en-US" sz="1500" dirty="0">
              <a:solidFill>
                <a:srgbClr val="CF003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2">
            <a:extLst>
              <a:ext uri="{FF2B5EF4-FFF2-40B4-BE49-F238E27FC236}">
                <a16:creationId xmlns:a16="http://schemas.microsoft.com/office/drawing/2014/main" id="{0FBBECC7-4C87-4AC4-B56A-71329F8F11EC}"/>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panose="020B0604020202020204" pitchFamily="34" charset="0"/>
              <a:buChar char="•"/>
              <a:defRPr sz="1800" b="1">
                <a:solidFill>
                  <a:schemeClr val="bg1"/>
                </a:solidFill>
                <a:latin typeface="Helvetica" panose="020B0604020202020204" pitchFamily="34" charset="0"/>
                <a:ea typeface="MS PGothic" panose="020B0600070205080204" pitchFamily="34" charset="-128"/>
              </a:defRPr>
            </a:lvl1pPr>
            <a:lvl2pPr marL="557213" indent="-214313" eaLnBrk="0" hangingPunct="0">
              <a:spcBef>
                <a:spcPct val="20000"/>
              </a:spcBef>
              <a:buFont typeface="Arial" panose="020B0604020202020204" pitchFamily="34" charset="0"/>
              <a:buChar char="–"/>
              <a:defRPr sz="1500">
                <a:solidFill>
                  <a:schemeClr val="bg1"/>
                </a:solidFill>
                <a:latin typeface="Helvetica" panose="020B0604020202020204" pitchFamily="34" charset="0"/>
                <a:ea typeface="MS PGothic" panose="020B0600070205080204" pitchFamily="34" charset="-128"/>
              </a:defRPr>
            </a:lvl2pPr>
            <a:lvl3pPr marL="857250" indent="-171450" eaLnBrk="0" hangingPunct="0">
              <a:spcBef>
                <a:spcPct val="20000"/>
              </a:spcBef>
              <a:buFont typeface="Arial" panose="020B0604020202020204" pitchFamily="34" charset="0"/>
              <a:buChar char="•"/>
              <a:defRPr>
                <a:solidFill>
                  <a:schemeClr val="bg1"/>
                </a:solidFill>
                <a:latin typeface="Helvetica" panose="020B0604020202020204" pitchFamily="34" charset="0"/>
                <a:ea typeface="MS PGothic" panose="020B0600070205080204" pitchFamily="34" charset="-128"/>
              </a:defRPr>
            </a:lvl3pPr>
            <a:lvl4pPr marL="1200150" indent="-171450" eaLnBrk="0" hangingPunct="0">
              <a:spcBef>
                <a:spcPct val="20000"/>
              </a:spcBef>
              <a:buFont typeface="Arial" panose="020B0604020202020204" pitchFamily="34" charset="0"/>
              <a:buChar char="–"/>
              <a:defRPr sz="1050" b="1" i="1">
                <a:solidFill>
                  <a:schemeClr val="bg1"/>
                </a:solidFill>
                <a:latin typeface="Helvetica" panose="020B0604020202020204" pitchFamily="34" charset="0"/>
                <a:ea typeface="MS PGothic" panose="020B0600070205080204" pitchFamily="34" charset="-128"/>
              </a:defRPr>
            </a:lvl4pPr>
            <a:lvl5pPr marL="1543050" indent="-171450" eaLnBrk="0" hangingPunct="0">
              <a:spcBef>
                <a:spcPct val="20000"/>
              </a:spcBef>
              <a:buFont typeface="Arial" panose="020B0604020202020204" pitchFamily="34" charset="0"/>
              <a:buChar char="»"/>
              <a:defRPr sz="900" i="1">
                <a:solidFill>
                  <a:schemeClr val="bg1"/>
                </a:solidFill>
                <a:latin typeface="Helvetica" panose="020B0604020202020204" pitchFamily="34" charset="0"/>
                <a:ea typeface="MS PGothic" panose="020B0600070205080204" pitchFamily="34" charset="-128"/>
              </a:defRPr>
            </a:lvl5pPr>
            <a:lvl6pPr marL="1885950" indent="-171450" defTabSz="342900" eaLnBrk="0" fontAlgn="base" hangingPunct="0">
              <a:spcBef>
                <a:spcPct val="20000"/>
              </a:spcBef>
              <a:spcAft>
                <a:spcPct val="0"/>
              </a:spcAft>
              <a:buFont typeface="Arial" panose="020B0604020202020204" pitchFamily="34" charset="0"/>
              <a:buChar char="»"/>
              <a:defRPr sz="900" i="1">
                <a:solidFill>
                  <a:schemeClr val="bg1"/>
                </a:solidFill>
                <a:latin typeface="Helvetica" panose="020B0604020202020204" pitchFamily="34" charset="0"/>
                <a:ea typeface="MS PGothic" panose="020B0600070205080204" pitchFamily="34" charset="-128"/>
              </a:defRPr>
            </a:lvl6pPr>
            <a:lvl7pPr marL="2228850" indent="-171450" defTabSz="342900" eaLnBrk="0" fontAlgn="base" hangingPunct="0">
              <a:spcBef>
                <a:spcPct val="20000"/>
              </a:spcBef>
              <a:spcAft>
                <a:spcPct val="0"/>
              </a:spcAft>
              <a:buFont typeface="Arial" panose="020B0604020202020204" pitchFamily="34" charset="0"/>
              <a:buChar char="»"/>
              <a:defRPr sz="900" i="1">
                <a:solidFill>
                  <a:schemeClr val="bg1"/>
                </a:solidFill>
                <a:latin typeface="Helvetica" panose="020B0604020202020204" pitchFamily="34" charset="0"/>
                <a:ea typeface="MS PGothic" panose="020B0600070205080204" pitchFamily="34" charset="-128"/>
              </a:defRPr>
            </a:lvl7pPr>
            <a:lvl8pPr marL="2571750" indent="-171450" defTabSz="342900" eaLnBrk="0" fontAlgn="base" hangingPunct="0">
              <a:spcBef>
                <a:spcPct val="20000"/>
              </a:spcBef>
              <a:spcAft>
                <a:spcPct val="0"/>
              </a:spcAft>
              <a:buFont typeface="Arial" panose="020B0604020202020204" pitchFamily="34" charset="0"/>
              <a:buChar char="»"/>
              <a:defRPr sz="900" i="1">
                <a:solidFill>
                  <a:schemeClr val="bg1"/>
                </a:solidFill>
                <a:latin typeface="Helvetica" panose="020B0604020202020204" pitchFamily="34" charset="0"/>
                <a:ea typeface="MS PGothic" panose="020B0600070205080204" pitchFamily="34" charset="-128"/>
              </a:defRPr>
            </a:lvl8pPr>
            <a:lvl9pPr marL="2914650" indent="-171450" defTabSz="342900" eaLnBrk="0" fontAlgn="base" hangingPunct="0">
              <a:spcBef>
                <a:spcPct val="20000"/>
              </a:spcBef>
              <a:spcAft>
                <a:spcPct val="0"/>
              </a:spcAft>
              <a:buFont typeface="Arial" panose="020B0604020202020204" pitchFamily="34" charset="0"/>
              <a:buChar char="»"/>
              <a:defRPr sz="900" i="1">
                <a:solidFill>
                  <a:schemeClr val="bg1"/>
                </a:solidFill>
                <a:latin typeface="Helvetica" panose="020B0604020202020204" pitchFamily="34" charset="0"/>
                <a:ea typeface="MS PGothic" panose="020B0600070205080204" pitchFamily="34" charset="-128"/>
              </a:defRPr>
            </a:lvl9pPr>
          </a:lstStyle>
          <a:p>
            <a:pPr eaLnBrk="1" hangingPunct="1">
              <a:spcBef>
                <a:spcPct val="0"/>
              </a:spcBef>
              <a:buFontTx/>
              <a:buNone/>
            </a:pPr>
            <a:fld id="{181E9303-E6B6-4237-8B24-90DDA8B4A0D2}" type="slidenum">
              <a:rPr lang="en-US" altLang="en-US" sz="750">
                <a:solidFill>
                  <a:srgbClr val="95B3D7"/>
                </a:solidFill>
              </a:rPr>
              <a:pPr eaLnBrk="1" hangingPunct="1">
                <a:spcBef>
                  <a:spcPct val="0"/>
                </a:spcBef>
                <a:buFontTx/>
                <a:buNone/>
              </a:pPr>
              <a:t>8</a:t>
            </a:fld>
            <a:endParaRPr lang="en-US" altLang="en-US" sz="750">
              <a:solidFill>
                <a:srgbClr val="95B3D7"/>
              </a:solidFill>
            </a:endParaRPr>
          </a:p>
        </p:txBody>
      </p:sp>
      <p:pic>
        <p:nvPicPr>
          <p:cNvPr id="13315" name="Picture 2" descr="C:\Users\Bates\Documents\(4) AUXILIARY DEPT LEADERSHIP 2013&amp;2014\1175699_436827366436129_2009125857_n.jpg">
            <a:extLst>
              <a:ext uri="{FF2B5EF4-FFF2-40B4-BE49-F238E27FC236}">
                <a16:creationId xmlns:a16="http://schemas.microsoft.com/office/drawing/2014/main" id="{EAF32B7A-EF63-425B-8C55-AF5B091A98C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35706" y="707315"/>
            <a:ext cx="5062538" cy="34135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6" name="Title 6">
            <a:extLst>
              <a:ext uri="{FF2B5EF4-FFF2-40B4-BE49-F238E27FC236}">
                <a16:creationId xmlns:a16="http://schemas.microsoft.com/office/drawing/2014/main" id="{061A854F-1882-4BA1-9BFA-A478280870A5}"/>
              </a:ext>
            </a:extLst>
          </p:cNvPr>
          <p:cNvSpPr txBox="1">
            <a:spLocks/>
          </p:cNvSpPr>
          <p:nvPr/>
        </p:nvSpPr>
        <p:spPr bwMode="auto">
          <a:xfrm>
            <a:off x="1289447" y="121444"/>
            <a:ext cx="6172200" cy="9203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anose="020B0604020202020204" pitchFamily="34" charset="0"/>
              <a:buChar char="•"/>
              <a:defRPr sz="2400" b="1">
                <a:solidFill>
                  <a:schemeClr val="bg1"/>
                </a:solidFill>
                <a:latin typeface="Helvetica" panose="020B060402020202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buChar char="–"/>
              <a:defRPr sz="2000">
                <a:solidFill>
                  <a:schemeClr val="bg1"/>
                </a:solidFill>
                <a:latin typeface="Helvetica" panose="020B060402020202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buChar char="•"/>
              <a:defRPr>
                <a:solidFill>
                  <a:schemeClr val="bg1"/>
                </a:solidFill>
                <a:latin typeface="Helvetica" panose="020B060402020202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buChar char="–"/>
              <a:defRPr sz="1400" b="1" i="1">
                <a:solidFill>
                  <a:schemeClr val="bg1"/>
                </a:solidFill>
                <a:latin typeface="Helvetica" panose="020B060402020202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9pPr>
          </a:lstStyle>
          <a:p>
            <a:pPr algn="ctr" eaLnBrk="1" hangingPunct="1">
              <a:spcBef>
                <a:spcPct val="0"/>
              </a:spcBef>
              <a:buFontTx/>
              <a:buNone/>
            </a:pPr>
            <a:endParaRPr lang="en-US" altLang="en-US" sz="1500">
              <a:solidFill>
                <a:srgbClr val="CF0031"/>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90E6ACE4196CA4DB2F6917A1188FD6F" ma:contentTypeVersion="0" ma:contentTypeDescription="Create a new document." ma:contentTypeScope="" ma:versionID="22d533352c78d575e7b335260539a0b2">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0CC9ECE8-F624-48FD-AA71-762490BB75D0}">
  <ds:schemaRefs>
    <ds:schemaRef ds:uri="http://schemas.microsoft.com/sharepoint/v3/contenttype/forms"/>
  </ds:schemaRefs>
</ds:datastoreItem>
</file>

<file path=customXml/itemProps2.xml><?xml version="1.0" encoding="utf-8"?>
<ds:datastoreItem xmlns:ds="http://schemas.openxmlformats.org/officeDocument/2006/customXml" ds:itemID="{EA0586E4-F2FD-4A4C-AA7C-64088D39327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
  <TotalTime>321</TotalTime>
  <Words>764</Words>
  <Application>Microsoft Office PowerPoint</Application>
  <PresentationFormat>On-screen Show (16:9)</PresentationFormat>
  <Paragraphs>83</Paragraphs>
  <Slides>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Adobe Garamond Pro</vt:lpstr>
      <vt:lpstr>Adobe Garamond Pro Bold</vt:lpstr>
      <vt:lpstr>Arial</vt:lpstr>
      <vt:lpstr>Calibri</vt:lpstr>
      <vt:lpstr>Courier New</vt:lpstr>
      <vt:lpstr>Helvetica</vt:lpstr>
      <vt:lpstr>Wingdings</vt:lpstr>
      <vt:lpstr>Office Theme</vt:lpstr>
      <vt:lpstr>PART 3  – THE DEPARTMENT   GUIDE TO THE AMERICAN LEGION AUXILIARY DEPARTMENT OF OHIO  LEADERSHIP  </vt:lpstr>
      <vt:lpstr>Mini Courses Provided</vt:lpstr>
      <vt:lpstr>MISSION &amp; VISION STATEMENT</vt:lpstr>
      <vt:lpstr>Setting the Example</vt:lpstr>
      <vt:lpstr>THE DEPARTMENT EXECUTIVE COMMITTEE &amp; CHAIRMEN  </vt:lpstr>
      <vt:lpstr>THE DEPARTMENT EXECUTIVE COMMITTEE &amp; CHAIRMEN (cont) </vt:lpstr>
      <vt:lpstr>PowerPoint Presentation</vt:lpstr>
      <vt:lpstr>PowerPoint Presentation</vt:lpstr>
    </vt:vector>
  </TitlesOfParts>
  <Company>Boy Scouts of America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Morrow</dc:creator>
  <cp:lastModifiedBy>Pamela Bates</cp:lastModifiedBy>
  <cp:revision>40</cp:revision>
  <cp:lastPrinted>2021-04-19T15:09:17Z</cp:lastPrinted>
  <dcterms:created xsi:type="dcterms:W3CDTF">2011-01-20T16:20:29Z</dcterms:created>
  <dcterms:modified xsi:type="dcterms:W3CDTF">2021-08-18T16:21:40Z</dcterms:modified>
</cp:coreProperties>
</file>