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3"/>
  </p:sldMasterIdLst>
  <p:notesMasterIdLst>
    <p:notesMasterId r:id="rId22"/>
  </p:notesMasterIdLst>
  <p:handoutMasterIdLst>
    <p:handoutMasterId r:id="rId23"/>
  </p:handoutMasterIdLst>
  <p:sldIdLst>
    <p:sldId id="265" r:id="rId4"/>
    <p:sldId id="258" r:id="rId5"/>
    <p:sldId id="267" r:id="rId6"/>
    <p:sldId id="266" r:id="rId7"/>
    <p:sldId id="261" r:id="rId8"/>
    <p:sldId id="352" r:id="rId9"/>
    <p:sldId id="354" r:id="rId10"/>
    <p:sldId id="410" r:id="rId11"/>
    <p:sldId id="412" r:id="rId12"/>
    <p:sldId id="408" r:id="rId13"/>
    <p:sldId id="356" r:id="rId14"/>
    <p:sldId id="357" r:id="rId15"/>
    <p:sldId id="364" r:id="rId16"/>
    <p:sldId id="366" r:id="rId17"/>
    <p:sldId id="371" r:id="rId18"/>
    <p:sldId id="373" r:id="rId19"/>
    <p:sldId id="420" r:id="rId20"/>
    <p:sldId id="386" r:id="rId21"/>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4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26"/>
    <p:restoredTop sz="94694"/>
  </p:normalViewPr>
  <p:slideViewPr>
    <p:cSldViewPr snapToGrid="0" snapToObjects="1">
      <p:cViewPr varScale="1">
        <p:scale>
          <a:sx n="90" d="100"/>
          <a:sy n="90" d="100"/>
        </p:scale>
        <p:origin x="954" y="78"/>
      </p:cViewPr>
      <p:guideLst>
        <p:guide orient="horz" pos="1620"/>
        <p:guide pos="2880"/>
      </p:guideLst>
    </p:cSldViewPr>
  </p:slideViewPr>
  <p:notesTextViewPr>
    <p:cViewPr>
      <p:scale>
        <a:sx n="100" d="100"/>
        <a:sy n="100" d="100"/>
      </p:scale>
      <p:origin x="0" y="0"/>
    </p:cViewPr>
  </p:notesTextViewPr>
  <p:notesViewPr>
    <p:cSldViewPr snapToGrid="0" snapToObjects="1">
      <p:cViewPr varScale="1">
        <p:scale>
          <a:sx n="97" d="100"/>
          <a:sy n="97" d="100"/>
        </p:scale>
        <p:origin x="3120" y="20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heme" Target="theme/theme1.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handoutMaster" Target="handoutMasters/handoutMaster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B09D46E-8C1E-D249-BD03-E0ABC6331A8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5B8C4DBA-B0A6-E940-977C-3CFD3FF9FC4A}"/>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51173524-907D-F148-B752-E83A3836C398}" type="datetime1">
              <a:rPr lang="en-US" altLang="en-US" smtClean="0"/>
              <a:t>8/18/2021</a:t>
            </a:fld>
            <a:endParaRPr lang="en-US" altLang="en-US"/>
          </a:p>
        </p:txBody>
      </p:sp>
      <p:sp>
        <p:nvSpPr>
          <p:cNvPr id="4" name="Footer Placeholder 3">
            <a:extLst>
              <a:ext uri="{FF2B5EF4-FFF2-40B4-BE49-F238E27FC236}">
                <a16:creationId xmlns:a16="http://schemas.microsoft.com/office/drawing/2014/main" id="{C28C4A4D-1CCD-2E41-8966-C628F54E4DB7}"/>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F7A27B19-0868-AF45-AFA7-66211085A2D8}"/>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81194C48-C4A5-EE42-8D9F-CBC71AA5CD99}"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721F20A-95EE-CC41-9A7C-6A9EC1D059C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B7CF04A-F526-444E-A951-75D1568560DD}"/>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C574A509-53BB-4C4C-B866-F5E07BCEC399}" type="datetime1">
              <a:rPr lang="en-US" altLang="en-US" smtClean="0"/>
              <a:t>8/18/2021</a:t>
            </a:fld>
            <a:endParaRPr lang="en-US" altLang="en-US"/>
          </a:p>
        </p:txBody>
      </p:sp>
      <p:sp>
        <p:nvSpPr>
          <p:cNvPr id="4" name="Slide Image Placeholder 3">
            <a:extLst>
              <a:ext uri="{FF2B5EF4-FFF2-40B4-BE49-F238E27FC236}">
                <a16:creationId xmlns:a16="http://schemas.microsoft.com/office/drawing/2014/main" id="{A4D36042-F901-8745-B15F-E8E68DADE3B9}"/>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496CB49B-11B7-9641-BCB6-48CDE568C986}"/>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D714878-5AEF-9343-B1DB-0B8A459DADE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198C36E1-E68E-AE48-9941-9B19933193F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989E114-64B6-0445-8537-E2164C6926DB}"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fld id="{C574A509-53BB-4C4C-B866-F5E07BCEC399}" type="datetime1">
              <a:rPr lang="en-US" altLang="en-US" smtClean="0"/>
              <a:t>8/18/2021</a:t>
            </a:fld>
            <a:endParaRPr lang="en-US" altLang="en-US"/>
          </a:p>
        </p:txBody>
      </p:sp>
      <p:sp>
        <p:nvSpPr>
          <p:cNvPr id="5" name="Footer Placeholder 4"/>
          <p:cNvSpPr>
            <a:spLocks noGrp="1"/>
          </p:cNvSpPr>
          <p:nvPr>
            <p:ph type="ftr" sz="quarter" idx="4"/>
          </p:nvPr>
        </p:nvSpPr>
        <p:spPr/>
        <p:txBody>
          <a:bodyPr/>
          <a:lstStyle/>
          <a:p>
            <a:pPr>
              <a:defRPr/>
            </a:pPr>
            <a:endParaRPr lang="en-US"/>
          </a:p>
        </p:txBody>
      </p:sp>
      <p:sp>
        <p:nvSpPr>
          <p:cNvPr id="6" name="Slide Number Placeholder 5"/>
          <p:cNvSpPr>
            <a:spLocks noGrp="1"/>
          </p:cNvSpPr>
          <p:nvPr>
            <p:ph type="sldNum" sz="quarter" idx="5"/>
          </p:nvPr>
        </p:nvSpPr>
        <p:spPr/>
        <p:txBody>
          <a:bodyPr/>
          <a:lstStyle/>
          <a:p>
            <a:fld id="{1989E114-64B6-0445-8537-E2164C6926DB}" type="slidenum">
              <a:rPr lang="en-US" altLang="en-US" smtClean="0"/>
              <a:pPr/>
              <a:t>15</a:t>
            </a:fld>
            <a:endParaRPr lang="en-US" altLang="en-US"/>
          </a:p>
        </p:txBody>
      </p:sp>
    </p:spTree>
    <p:extLst>
      <p:ext uri="{BB962C8B-B14F-4D97-AF65-F5344CB8AC3E}">
        <p14:creationId xmlns:p14="http://schemas.microsoft.com/office/powerpoint/2010/main" val="2244234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spTree>
    <p:extLst>
      <p:ext uri="{BB962C8B-B14F-4D97-AF65-F5344CB8AC3E}">
        <p14:creationId xmlns:p14="http://schemas.microsoft.com/office/powerpoint/2010/main" val="1292757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oppy">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pic>
        <p:nvPicPr>
          <p:cNvPr id="6" name="Picture 5" descr="A purple circle with a black circle&#10;&#10;Description automatically generated with low confidence">
            <a:extLst>
              <a:ext uri="{FF2B5EF4-FFF2-40B4-BE49-F238E27FC236}">
                <a16:creationId xmlns:a16="http://schemas.microsoft.com/office/drawing/2014/main" id="{2D42129B-1002-8945-9B64-513BF88D87EE}"/>
              </a:ext>
            </a:extLst>
          </p:cNvPr>
          <p:cNvPicPr>
            <a:picLocks noChangeAspect="1"/>
          </p:cNvPicPr>
          <p:nvPr userDrawn="1"/>
        </p:nvPicPr>
        <p:blipFill>
          <a:blip r:embed="rId2"/>
          <a:stretch>
            <a:fillRect/>
          </a:stretch>
        </p:blipFill>
        <p:spPr>
          <a:xfrm>
            <a:off x="7001585" y="3412273"/>
            <a:ext cx="1397761" cy="1359984"/>
          </a:xfrm>
          <a:prstGeom prst="rect">
            <a:avLst/>
          </a:prstGeom>
        </p:spPr>
      </p:pic>
    </p:spTree>
    <p:extLst>
      <p:ext uri="{BB962C8B-B14F-4D97-AF65-F5344CB8AC3E}">
        <p14:creationId xmlns:p14="http://schemas.microsoft.com/office/powerpoint/2010/main" val="169563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Poppy Pin">
    <p:spTree>
      <p:nvGrpSpPr>
        <p:cNvPr id="1" name=""/>
        <p:cNvGrpSpPr/>
        <p:nvPr/>
      </p:nvGrpSpPr>
      <p:grpSpPr>
        <a:xfrm>
          <a:off x="0" y="0"/>
          <a:ext cx="0" cy="0"/>
          <a:chOff x="0" y="0"/>
          <a:chExt cx="0" cy="0"/>
        </a:xfrm>
      </p:grpSpPr>
      <p:sp>
        <p:nvSpPr>
          <p:cNvPr id="7" name="Title Placeholder 1"/>
          <p:cNvSpPr>
            <a:spLocks noGrp="1"/>
          </p:cNvSpPr>
          <p:nvPr>
            <p:ph type="title"/>
          </p:nvPr>
        </p:nvSpPr>
        <p:spPr>
          <a:xfrm>
            <a:off x="2408176" y="0"/>
            <a:ext cx="6278624" cy="1582693"/>
          </a:xfrm>
          <a:prstGeom prst="rect">
            <a:avLst/>
          </a:prstGeom>
        </p:spPr>
        <p:txBody>
          <a:bodyPr rtlCol="0">
            <a:noAutofit/>
          </a:bodyPr>
          <a:lstStyle>
            <a:lvl1pPr>
              <a:defRPr sz="4000">
                <a:solidFill>
                  <a:srgbClr val="145A9B"/>
                </a:solidFill>
              </a:defRPr>
            </a:lvl1pPr>
          </a:lstStyle>
          <a:p>
            <a:r>
              <a:rPr lang="en-US" dirty="0"/>
              <a:t>Click to edit Master title style</a:t>
            </a:r>
          </a:p>
        </p:txBody>
      </p:sp>
      <p:sp>
        <p:nvSpPr>
          <p:cNvPr id="3" name="Slide Number Placeholder 2">
            <a:extLst>
              <a:ext uri="{FF2B5EF4-FFF2-40B4-BE49-F238E27FC236}">
                <a16:creationId xmlns:a16="http://schemas.microsoft.com/office/drawing/2014/main" id="{27A4B1F3-4E48-E444-AF16-EB9C4BF0559A}"/>
              </a:ext>
            </a:extLst>
          </p:cNvPr>
          <p:cNvSpPr>
            <a:spLocks noGrp="1"/>
          </p:cNvSpPr>
          <p:nvPr>
            <p:ph type="sldNum" sz="quarter" idx="10"/>
          </p:nvPr>
        </p:nvSpPr>
        <p:spPr/>
        <p:txBody>
          <a:bodyPr/>
          <a:lstStyle/>
          <a:p>
            <a:fld id="{DA395637-C3C3-F248-B132-17E6A5DC3774}" type="slidenum">
              <a:rPr lang="en-US" altLang="en-US" smtClean="0"/>
              <a:pPr/>
              <a:t>‹#›</a:t>
            </a:fld>
            <a:endParaRPr lang="en-US" altLang="en-US" dirty="0"/>
          </a:p>
        </p:txBody>
      </p:sp>
      <p:pic>
        <p:nvPicPr>
          <p:cNvPr id="4" name="Picture 3" descr="Logo&#10;&#10;Description automatically generated">
            <a:extLst>
              <a:ext uri="{FF2B5EF4-FFF2-40B4-BE49-F238E27FC236}">
                <a16:creationId xmlns:a16="http://schemas.microsoft.com/office/drawing/2014/main" id="{3C7C414B-EE49-CA47-9E0E-CD5AE196D1BA}"/>
              </a:ext>
            </a:extLst>
          </p:cNvPr>
          <p:cNvPicPr>
            <a:picLocks noChangeAspect="1"/>
          </p:cNvPicPr>
          <p:nvPr userDrawn="1"/>
        </p:nvPicPr>
        <p:blipFill>
          <a:blip r:embed="rId2"/>
          <a:stretch>
            <a:fillRect/>
          </a:stretch>
        </p:blipFill>
        <p:spPr>
          <a:xfrm>
            <a:off x="7031929" y="3412272"/>
            <a:ext cx="1359985" cy="1359985"/>
          </a:xfrm>
          <a:prstGeom prst="rect">
            <a:avLst/>
          </a:prstGeom>
        </p:spPr>
      </p:pic>
    </p:spTree>
    <p:extLst>
      <p:ext uri="{BB962C8B-B14F-4D97-AF65-F5344CB8AC3E}">
        <p14:creationId xmlns:p14="http://schemas.microsoft.com/office/powerpoint/2010/main" val="644065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65521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408178" y="1200151"/>
            <a:ext cx="3002023"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610154" y="1200151"/>
            <a:ext cx="3076647"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3306807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410042" y="1259706"/>
            <a:ext cx="2967346"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2410042" y="1739528"/>
            <a:ext cx="2967346"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5680156" y="1259706"/>
            <a:ext cx="300664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680156" y="1739528"/>
            <a:ext cx="300664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36777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604406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50588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22288" y="3600450"/>
            <a:ext cx="5486400" cy="425054"/>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42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42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024911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emf"/><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CD640F9-114A-C645-8837-27AA5A949C6B}"/>
              </a:ext>
            </a:extLst>
          </p:cNvPr>
          <p:cNvSpPr>
            <a:spLocks noChangeArrowheads="1"/>
          </p:cNvSpPr>
          <p:nvPr userDrawn="1"/>
        </p:nvSpPr>
        <p:spPr bwMode="auto">
          <a:xfrm>
            <a:off x="-14288" y="0"/>
            <a:ext cx="2098676" cy="5156200"/>
          </a:xfrm>
          <a:prstGeom prst="rect">
            <a:avLst/>
          </a:prstGeom>
          <a:solidFill>
            <a:schemeClr val="bg1"/>
          </a:solidFill>
          <a:ln>
            <a:noFill/>
          </a:ln>
          <a:effectLst>
            <a:outerShdw blurRad="40000" dist="23000" dir="5400000" rotWithShape="0">
              <a:srgbClr val="808080">
                <a:alpha val="34999"/>
              </a:srgbClr>
            </a:outerShdw>
          </a:effectLst>
          <a:extLst>
            <a:ext uri="{91240B29-F687-4F45-9708-019B960494DF}">
              <a14:hiddenLine xmlns:a14="http://schemas.microsoft.com/office/drawing/2010/main" w="9525">
                <a:solidFill>
                  <a:srgbClr val="000000"/>
                </a:solidFill>
                <a:miter lim="800000"/>
                <a:headEnd/>
                <a:tailEnd/>
              </a14:hiddenLine>
            </a:ext>
          </a:extLst>
        </p:spPr>
        <p:txBody>
          <a:bodyPr anchor="ctr"/>
          <a:lstStyle/>
          <a:p>
            <a:pPr algn="ctr" fontAlgn="auto">
              <a:spcBef>
                <a:spcPts val="0"/>
              </a:spcBef>
              <a:spcAft>
                <a:spcPts val="0"/>
              </a:spcAft>
              <a:defRPr/>
            </a:pPr>
            <a:endParaRPr lang="en-US">
              <a:solidFill>
                <a:schemeClr val="lt1"/>
              </a:solidFill>
              <a:latin typeface="+mn-lt"/>
              <a:ea typeface="+mn-ea"/>
            </a:endParaRPr>
          </a:p>
        </p:txBody>
      </p:sp>
      <p:sp>
        <p:nvSpPr>
          <p:cNvPr id="1028" name="Title Placeholder 1">
            <a:extLst>
              <a:ext uri="{FF2B5EF4-FFF2-40B4-BE49-F238E27FC236}">
                <a16:creationId xmlns:a16="http://schemas.microsoft.com/office/drawing/2014/main" id="{A26F371E-655F-8647-9942-A302D3D791B3}"/>
              </a:ext>
            </a:extLst>
          </p:cNvPr>
          <p:cNvSpPr>
            <a:spLocks noGrp="1"/>
          </p:cNvSpPr>
          <p:nvPr>
            <p:ph type="title"/>
          </p:nvPr>
        </p:nvSpPr>
        <p:spPr bwMode="auto">
          <a:xfrm>
            <a:off x="2408238" y="206375"/>
            <a:ext cx="6202362"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9" name="Text Placeholder 2">
            <a:extLst>
              <a:ext uri="{FF2B5EF4-FFF2-40B4-BE49-F238E27FC236}">
                <a16:creationId xmlns:a16="http://schemas.microsoft.com/office/drawing/2014/main" id="{71B65ED1-CF76-C94E-9EE0-47EBB3B85A6C}"/>
              </a:ext>
            </a:extLst>
          </p:cNvPr>
          <p:cNvSpPr>
            <a:spLocks noGrp="1"/>
          </p:cNvSpPr>
          <p:nvPr>
            <p:ph type="body" idx="1"/>
          </p:nvPr>
        </p:nvSpPr>
        <p:spPr bwMode="auto">
          <a:xfrm>
            <a:off x="2408238" y="1200150"/>
            <a:ext cx="6278562"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6" name="Slide Number Placeholder 5">
            <a:extLst>
              <a:ext uri="{FF2B5EF4-FFF2-40B4-BE49-F238E27FC236}">
                <a16:creationId xmlns:a16="http://schemas.microsoft.com/office/drawing/2014/main" id="{BB7FDB62-32E9-DD4D-96AF-D9FB66D94E3C}"/>
              </a:ext>
            </a:extLst>
          </p:cNvPr>
          <p:cNvSpPr>
            <a:spLocks noGrp="1"/>
          </p:cNvSpPr>
          <p:nvPr>
            <p:ph type="sldNum" sz="quarter" idx="4"/>
          </p:nvPr>
        </p:nvSpPr>
        <p:spPr>
          <a:xfrm>
            <a:off x="8731250" y="5297170"/>
            <a:ext cx="412750" cy="273050"/>
          </a:xfrm>
          <a:prstGeom prst="rect">
            <a:avLst/>
          </a:prstGeom>
        </p:spPr>
        <p:txBody>
          <a:bodyPr vert="horz" wrap="square" lIns="91440" tIns="45720" rIns="91440" bIns="45720" numCol="1" anchor="ctr" anchorCtr="0" compatLnSpc="1">
            <a:prstTxWarp prst="textNoShape">
              <a:avLst/>
            </a:prstTxWarp>
          </a:bodyPr>
          <a:lstStyle>
            <a:lvl1pPr algn="r">
              <a:defRPr sz="1000" b="1">
                <a:solidFill>
                  <a:srgbClr val="145A9B"/>
                </a:solidFill>
                <a:latin typeface="Helvetica" pitchFamily="2" charset="0"/>
              </a:defRPr>
            </a:lvl1pPr>
          </a:lstStyle>
          <a:p>
            <a:fld id="{DA395637-C3C3-F248-B132-17E6A5DC3774}" type="slidenum">
              <a:rPr lang="en-US" altLang="en-US" smtClean="0"/>
              <a:pPr/>
              <a:t>‹#›</a:t>
            </a:fld>
            <a:endParaRPr lang="en-US" altLang="en-US" dirty="0"/>
          </a:p>
        </p:txBody>
      </p:sp>
      <p:sp>
        <p:nvSpPr>
          <p:cNvPr id="17" name="Rectangle 16">
            <a:extLst>
              <a:ext uri="{FF2B5EF4-FFF2-40B4-BE49-F238E27FC236}">
                <a16:creationId xmlns:a16="http://schemas.microsoft.com/office/drawing/2014/main" id="{DB6BBBC9-60D3-DA47-9ED3-6087CB5343DD}"/>
              </a:ext>
            </a:extLst>
          </p:cNvPr>
          <p:cNvSpPr/>
          <p:nvPr userDrawn="1"/>
        </p:nvSpPr>
        <p:spPr>
          <a:xfrm flipV="1">
            <a:off x="2089150" y="0"/>
            <a:ext cx="44450" cy="5143500"/>
          </a:xfrm>
          <a:prstGeom prst="rect">
            <a:avLst/>
          </a:prstGeom>
          <a:solidFill>
            <a:srgbClr val="CF003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pic>
        <p:nvPicPr>
          <p:cNvPr id="1032" name="Picture 10">
            <a:extLst>
              <a:ext uri="{FF2B5EF4-FFF2-40B4-BE49-F238E27FC236}">
                <a16:creationId xmlns:a16="http://schemas.microsoft.com/office/drawing/2014/main" id="{E4DBA46A-A8C7-B84C-A3E7-0376897B0B95}"/>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280988" y="79375"/>
            <a:ext cx="1481137" cy="1481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9">
            <a:extLst>
              <a:ext uri="{FF2B5EF4-FFF2-40B4-BE49-F238E27FC236}">
                <a16:creationId xmlns:a16="http://schemas.microsoft.com/office/drawing/2014/main" id="{7CF449A5-85DE-714C-80C0-C7658A092655}"/>
              </a:ext>
            </a:extLst>
          </p:cNvPr>
          <p:cNvPicPr>
            <a:picLocks noChangeAspect="1"/>
          </p:cNvPicPr>
          <p:nvPr userDrawn="1"/>
        </p:nvPicPr>
        <p:blipFill>
          <a:blip r:embed="rId12"/>
          <a:stretch>
            <a:fillRect/>
          </a:stretch>
        </p:blipFill>
        <p:spPr>
          <a:xfrm>
            <a:off x="2178050" y="4662564"/>
            <a:ext cx="6965950" cy="392951"/>
          </a:xfrm>
          <a:prstGeom prst="rect">
            <a:avLst/>
          </a:prstGeom>
        </p:spPr>
      </p:pic>
      <p:sp>
        <p:nvSpPr>
          <p:cNvPr id="11" name="Slide Number Placeholder 3">
            <a:extLst>
              <a:ext uri="{FF2B5EF4-FFF2-40B4-BE49-F238E27FC236}">
                <a16:creationId xmlns:a16="http://schemas.microsoft.com/office/drawing/2014/main" id="{81DB29B1-B570-2941-A5D8-3D312B0E4FF4}"/>
              </a:ext>
            </a:extLst>
          </p:cNvPr>
          <p:cNvSpPr txBox="1">
            <a:spLocks/>
          </p:cNvSpPr>
          <p:nvPr userDrawn="1"/>
        </p:nvSpPr>
        <p:spPr bwMode="auto">
          <a:xfrm>
            <a:off x="8729560" y="4888603"/>
            <a:ext cx="414440" cy="24174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1pPr>
            <a:lvl2pPr marL="742950" indent="-28575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2pPr>
            <a:lvl3pPr marL="11430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3pPr>
            <a:lvl4pPr marL="16002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4pPr>
            <a:lvl5pPr marL="2057400" indent="-228600" algn="l" defTabSz="406400" rtl="0" eaLnBrk="0" fontAlgn="base"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5pPr>
            <a:lvl6pPr marL="25146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6pPr>
            <a:lvl7pPr marL="29718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7pPr>
            <a:lvl8pPr marL="34290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8pPr>
            <a:lvl9pPr marL="3886200" indent="-228600" algn="l" defTabSz="406400" rtl="0" eaLnBrk="0" fontAlgn="base" latinLnBrk="0" hangingPunct="0">
              <a:spcBef>
                <a:spcPct val="0"/>
              </a:spcBef>
              <a:spcAft>
                <a:spcPct val="0"/>
              </a:spcAft>
              <a:defRPr sz="2400" kern="1200">
                <a:solidFill>
                  <a:schemeClr val="tx1"/>
                </a:solidFill>
                <a:latin typeface="Lucida Grande" panose="020B0600040502020204" pitchFamily="34" charset="0"/>
                <a:ea typeface="ヒラギノ角ゴ Pro W3" panose="020B0300000000000000" pitchFamily="34" charset="-128"/>
                <a:cs typeface="+mn-cs"/>
              </a:defRPr>
            </a:lvl9pPr>
          </a:lstStyle>
          <a:p>
            <a:pPr eaLnBrk="1" hangingPunct="1"/>
            <a:fld id="{13EC3D7B-228E-1042-821D-48C035114407}" type="slidenum">
              <a:rPr lang="en-US" altLang="en-US" sz="900" smtClean="0">
                <a:solidFill>
                  <a:srgbClr val="145A9B"/>
                </a:solidFill>
                <a:latin typeface="Helvetica" pitchFamily="2" charset="0"/>
              </a:rPr>
              <a:pPr eaLnBrk="1" hangingPunct="1"/>
              <a:t>‹#›</a:t>
            </a:fld>
            <a:endParaRPr lang="en-US" altLang="en-US" sz="900" dirty="0">
              <a:solidFill>
                <a:srgbClr val="145A9B"/>
              </a:solidFill>
              <a:latin typeface="Helvetica" pitchFamily="2" charset="0"/>
            </a:endParaRPr>
          </a:p>
        </p:txBody>
      </p:sp>
      <p:sp>
        <p:nvSpPr>
          <p:cNvPr id="2" name="Rectangle 1">
            <a:extLst>
              <a:ext uri="{FF2B5EF4-FFF2-40B4-BE49-F238E27FC236}">
                <a16:creationId xmlns:a16="http://schemas.microsoft.com/office/drawing/2014/main" id="{7434BBD9-B8A7-394E-9723-B6ED4AFD61AC}"/>
              </a:ext>
            </a:extLst>
          </p:cNvPr>
          <p:cNvSpPr/>
          <p:nvPr userDrawn="1"/>
        </p:nvSpPr>
        <p:spPr>
          <a:xfrm>
            <a:off x="263525" y="1639888"/>
            <a:ext cx="1543050" cy="830997"/>
          </a:xfrm>
          <a:prstGeom prst="rect">
            <a:avLst/>
          </a:prstGeom>
        </p:spPr>
        <p:txBody>
          <a:bodyPr wrap="square">
            <a:spAutoFit/>
          </a:bodyPr>
          <a:lstStyle/>
          <a:p>
            <a:pPr algn="ctr"/>
            <a:r>
              <a:rPr lang="en-US" sz="1200" b="1" i="1" dirty="0">
                <a:solidFill>
                  <a:srgbClr val="145A9B"/>
                </a:solidFill>
                <a:effectLst/>
                <a:latin typeface="Adobe Garamond Pro Bold" panose="02020502060506020403" pitchFamily="18" charset="77"/>
              </a:rPr>
              <a:t>A Community </a:t>
            </a:r>
            <a:br>
              <a:rPr lang="en-US" sz="1200" b="1" i="1" dirty="0">
                <a:solidFill>
                  <a:srgbClr val="145A9B"/>
                </a:solidFill>
                <a:effectLst/>
                <a:latin typeface="Adobe Garamond Pro Bold" panose="02020502060506020403" pitchFamily="18" charset="77"/>
              </a:rPr>
            </a:br>
            <a:r>
              <a:rPr lang="en-US" sz="1200" b="1" i="1" dirty="0">
                <a:solidFill>
                  <a:srgbClr val="145A9B"/>
                </a:solidFill>
                <a:effectLst/>
                <a:latin typeface="Adobe Garamond Pro Bold" panose="02020502060506020403" pitchFamily="18" charset="77"/>
              </a:rPr>
              <a:t>of Volunteers Serving Veterans, Military, </a:t>
            </a:r>
            <a:br>
              <a:rPr lang="en-US" sz="1200" b="1" i="1" dirty="0">
                <a:solidFill>
                  <a:srgbClr val="145A9B"/>
                </a:solidFill>
                <a:effectLst/>
                <a:latin typeface="Adobe Garamond Pro Bold" panose="02020502060506020403" pitchFamily="18" charset="77"/>
              </a:rPr>
            </a:br>
            <a:r>
              <a:rPr lang="en-US" sz="1200" b="1" i="1" dirty="0">
                <a:solidFill>
                  <a:srgbClr val="145A9B"/>
                </a:solidFill>
                <a:effectLst/>
                <a:latin typeface="Adobe Garamond Pro Bold" panose="02020502060506020403" pitchFamily="18" charset="77"/>
              </a:rPr>
              <a:t>and their Families</a:t>
            </a:r>
            <a:endParaRPr lang="en-US" sz="1200" dirty="0">
              <a:solidFill>
                <a:srgbClr val="145A9B"/>
              </a:solidFill>
              <a:effectLst/>
              <a:latin typeface="Adobe Garamond Pro" panose="02020502060506020403" pitchFamily="18" charset="77"/>
            </a:endParaRPr>
          </a:p>
        </p:txBody>
      </p:sp>
    </p:spTree>
  </p:cSld>
  <p:clrMap bg1="lt1" tx1="dk1" bg2="lt2" tx2="dk2" accent1="accent1" accent2="accent2" accent3="accent3" accent4="accent4" accent5="accent5" accent6="accent6" hlink="hlink" folHlink="folHlink"/>
  <p:sldLayoutIdLst>
    <p:sldLayoutId id="2147483689" r:id="rId1"/>
    <p:sldLayoutId id="2147483696" r:id="rId2"/>
    <p:sldLayoutId id="2147483697" r:id="rId3"/>
    <p:sldLayoutId id="2147483695" r:id="rId4"/>
    <p:sldLayoutId id="2147483690" r:id="rId5"/>
    <p:sldLayoutId id="2147483691" r:id="rId6"/>
    <p:sldLayoutId id="2147483692" r:id="rId7"/>
    <p:sldLayoutId id="2147483693" r:id="rId8"/>
    <p:sldLayoutId id="2147483694" r:id="rId9"/>
  </p:sldLayoutIdLst>
  <p:hf hdr="0" ftr="0" dt="0"/>
  <p:txStyles>
    <p:titleStyle>
      <a:lvl1pPr algn="l" defTabSz="457200" rtl="0" eaLnBrk="0" fontAlgn="base" hangingPunct="0">
        <a:spcBef>
          <a:spcPct val="0"/>
        </a:spcBef>
        <a:spcAft>
          <a:spcPct val="0"/>
        </a:spcAft>
        <a:defRPr sz="3200" b="1" kern="1200">
          <a:solidFill>
            <a:srgbClr val="145A9B"/>
          </a:solidFill>
          <a:latin typeface="Helvetica"/>
          <a:ea typeface="ＭＳ Ｐゴシック" charset="-128"/>
          <a:cs typeface="ＭＳ Ｐゴシック" charset="-128"/>
        </a:defRPr>
      </a:lvl1pPr>
      <a:lvl2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2pPr>
      <a:lvl3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3pPr>
      <a:lvl4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4pPr>
      <a:lvl5pPr algn="l" defTabSz="457200" rtl="0" eaLnBrk="0" fontAlgn="base" hangingPunct="0">
        <a:spcBef>
          <a:spcPct val="0"/>
        </a:spcBef>
        <a:spcAft>
          <a:spcPct val="0"/>
        </a:spcAft>
        <a:defRPr sz="3200" b="1">
          <a:solidFill>
            <a:schemeClr val="bg1"/>
          </a:solidFill>
          <a:latin typeface="Helvetica" charset="0"/>
          <a:ea typeface="ＭＳ Ｐゴシック" charset="-128"/>
          <a:cs typeface="ＭＳ Ｐゴシック" charset="-128"/>
        </a:defRPr>
      </a:lvl5pPr>
      <a:lvl6pPr marL="4572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6pPr>
      <a:lvl7pPr marL="9144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7pPr>
      <a:lvl8pPr marL="13716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8pPr>
      <a:lvl9pPr marL="1828800" algn="l" defTabSz="457200" rtl="0" fontAlgn="base">
        <a:spcBef>
          <a:spcPct val="0"/>
        </a:spcBef>
        <a:spcAft>
          <a:spcPct val="0"/>
        </a:spcAft>
        <a:defRPr sz="3200" b="1">
          <a:solidFill>
            <a:schemeClr val="bg1"/>
          </a:solidFill>
          <a:latin typeface="Helvetica"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400" b="1" kern="1200">
          <a:solidFill>
            <a:srgbClr val="145A9B"/>
          </a:solidFill>
          <a:latin typeface="Helvetica"/>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anose="020B0604020202020204" pitchFamily="34" charset="0"/>
        <a:buChar char="–"/>
        <a:defRPr sz="2000" kern="1200">
          <a:solidFill>
            <a:srgbClr val="145A9B"/>
          </a:solidFill>
          <a:latin typeface="Helvetica"/>
          <a:ea typeface="ＭＳ Ｐゴシック" charset="-128"/>
          <a:cs typeface="ＭＳ Ｐゴシック" charset="0"/>
        </a:defRPr>
      </a:lvl2pPr>
      <a:lvl3pPr marL="1143000" indent="-228600" algn="l" defTabSz="457200" rtl="0" eaLnBrk="0" fontAlgn="base" hangingPunct="0">
        <a:spcBef>
          <a:spcPct val="20000"/>
        </a:spcBef>
        <a:spcAft>
          <a:spcPct val="0"/>
        </a:spcAft>
        <a:buFont typeface="Arial" panose="020B0604020202020204" pitchFamily="34" charset="0"/>
        <a:buChar char="•"/>
        <a:defRPr kern="1200">
          <a:solidFill>
            <a:srgbClr val="145A9B"/>
          </a:solidFill>
          <a:latin typeface="Helvetica"/>
          <a:ea typeface="ＭＳ Ｐゴシック" charset="-128"/>
          <a:cs typeface="ＭＳ Ｐゴシック" charset="0"/>
        </a:defRPr>
      </a:lvl3pPr>
      <a:lvl4pPr marL="1600200" indent="-228600" algn="l" defTabSz="457200" rtl="0" eaLnBrk="0" fontAlgn="base" hangingPunct="0">
        <a:spcBef>
          <a:spcPct val="20000"/>
        </a:spcBef>
        <a:spcAft>
          <a:spcPct val="0"/>
        </a:spcAft>
        <a:buFont typeface="Arial" panose="020B0604020202020204" pitchFamily="34" charset="0"/>
        <a:buChar char="–"/>
        <a:defRPr sz="1400" b="1" i="1" kern="1200">
          <a:solidFill>
            <a:srgbClr val="145A9B"/>
          </a:solidFill>
          <a:latin typeface="Helvetica"/>
          <a:ea typeface="ＭＳ Ｐゴシック" charset="-128"/>
          <a:cs typeface="ＭＳ Ｐゴシック" charset="0"/>
        </a:defRPr>
      </a:lvl4pPr>
      <a:lvl5pPr marL="2057400" indent="-228600" algn="l" defTabSz="457200" rtl="0" eaLnBrk="0" fontAlgn="base" hangingPunct="0">
        <a:spcBef>
          <a:spcPct val="20000"/>
        </a:spcBef>
        <a:spcAft>
          <a:spcPct val="0"/>
        </a:spcAft>
        <a:buFont typeface="Arial" panose="020B0604020202020204" pitchFamily="34" charset="0"/>
        <a:buChar char="»"/>
        <a:defRPr sz="1200" i="1" kern="1200">
          <a:solidFill>
            <a:srgbClr val="145A9B"/>
          </a:solidFill>
          <a:latin typeface="Helvetica"/>
          <a:ea typeface="ＭＳ Ｐゴシック" charset="-128"/>
          <a:cs typeface="ＭＳ Ｐゴシック"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8">
            <a:extLst>
              <a:ext uri="{FF2B5EF4-FFF2-40B4-BE49-F238E27FC236}">
                <a16:creationId xmlns:a16="http://schemas.microsoft.com/office/drawing/2014/main" id="{8A750212-E1AA-8F49-834F-AA834AD97BED}"/>
              </a:ext>
            </a:extLst>
          </p:cNvPr>
          <p:cNvSpPr>
            <a:spLocks noGrp="1"/>
          </p:cNvSpPr>
          <p:nvPr>
            <p:ph type="title"/>
          </p:nvPr>
        </p:nvSpPr>
        <p:spPr>
          <a:xfrm>
            <a:off x="2567726" y="1619524"/>
            <a:ext cx="6278562" cy="1582738"/>
          </a:xfrm>
        </p:spPr>
        <p:txBody>
          <a:bodyPr/>
          <a:lstStyle/>
          <a:p>
            <a:pPr algn="ctr" eaLnBrk="1" hangingPunct="1"/>
            <a:r>
              <a:rPr lang="en-US" altLang="en-US" sz="2400" dirty="0">
                <a:solidFill>
                  <a:srgbClr val="FF0000"/>
                </a:solidFill>
                <a:latin typeface="Helvetica" panose="020B0604020202020204" pitchFamily="34" charset="0"/>
              </a:rPr>
              <a:t>PART 4  – CONDUCTING A MEETING</a:t>
            </a:r>
            <a:br>
              <a:rPr lang="en-US" altLang="en-US" sz="2400" dirty="0">
                <a:solidFill>
                  <a:srgbClr val="FF0000"/>
                </a:solidFill>
                <a:latin typeface="Helvetica" panose="020B0604020202020204" pitchFamily="34" charset="0"/>
              </a:rPr>
            </a:b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GUIDE TO THE AMERICAN LEGION AUXILIARY</a:t>
            </a: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DEPARTMENT OF OHIO </a:t>
            </a:r>
            <a:br>
              <a:rPr lang="en-US" altLang="en-US" sz="3200" dirty="0">
                <a:solidFill>
                  <a:srgbClr val="FF0000"/>
                </a:solidFill>
                <a:latin typeface="Helvetica" panose="020B0604020202020204" pitchFamily="34" charset="0"/>
              </a:rPr>
            </a:br>
            <a:r>
              <a:rPr lang="en-US" altLang="en-US" sz="3200" dirty="0">
                <a:solidFill>
                  <a:srgbClr val="FF0000"/>
                </a:solidFill>
                <a:latin typeface="Helvetica" panose="020B0604020202020204" pitchFamily="34" charset="0"/>
              </a:rPr>
              <a:t>LEADERSHIP </a:t>
            </a:r>
            <a:br>
              <a:rPr lang="en-US" altLang="en-US" sz="3200" dirty="0">
                <a:solidFill>
                  <a:srgbClr val="FF0000"/>
                </a:solidFill>
                <a:latin typeface="Helvetica" panose="020B0604020202020204" pitchFamily="34" charset="0"/>
              </a:rPr>
            </a:br>
            <a:endParaRPr lang="en-US" altLang="en-US" sz="3200" dirty="0">
              <a:solidFill>
                <a:srgbClr val="FF0000"/>
              </a:solidFill>
              <a:latin typeface="Helvetica" pitchFamily="2" charset="0"/>
              <a:ea typeface="ＭＳ Ｐゴシック" panose="020B0600070205080204" pitchFamily="34" charset="-128"/>
            </a:endParaRPr>
          </a:p>
        </p:txBody>
      </p:sp>
      <p:sp>
        <p:nvSpPr>
          <p:cNvPr id="5" name="TextBox 4">
            <a:extLst>
              <a:ext uri="{FF2B5EF4-FFF2-40B4-BE49-F238E27FC236}">
                <a16:creationId xmlns:a16="http://schemas.microsoft.com/office/drawing/2014/main" id="{4F2EB0C8-A15C-47C4-AB51-BFF41D1C9604}"/>
              </a:ext>
            </a:extLst>
          </p:cNvPr>
          <p:cNvSpPr txBox="1"/>
          <p:nvPr/>
        </p:nvSpPr>
        <p:spPr>
          <a:xfrm flipH="1">
            <a:off x="5794744" y="3973919"/>
            <a:ext cx="3051544" cy="738664"/>
          </a:xfrm>
          <a:prstGeom prst="rect">
            <a:avLst/>
          </a:prstGeom>
          <a:noFill/>
        </p:spPr>
        <p:txBody>
          <a:bodyPr wrap="square" rtlCol="0">
            <a:spAutoFit/>
          </a:bodyPr>
          <a:lstStyle/>
          <a:p>
            <a:pPr algn="ctr"/>
            <a:r>
              <a:rPr lang="en-US" sz="1400" dirty="0"/>
              <a:t>Prepared by Pam Bates</a:t>
            </a:r>
          </a:p>
          <a:p>
            <a:pPr algn="ctr"/>
            <a:r>
              <a:rPr lang="en-US" sz="1400" dirty="0"/>
              <a:t>Department Leadership Chairman</a:t>
            </a:r>
          </a:p>
          <a:p>
            <a:pPr algn="ctr"/>
            <a:r>
              <a:rPr lang="en-US" sz="1400" dirty="0"/>
              <a:t>Revised September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1">
            <a:extLst>
              <a:ext uri="{FF2B5EF4-FFF2-40B4-BE49-F238E27FC236}">
                <a16:creationId xmlns:a16="http://schemas.microsoft.com/office/drawing/2014/main" id="{9B071F07-24E3-4817-A412-547C93ECA9DF}"/>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10</a:t>
            </a:fld>
            <a:endParaRPr lang="en-US" altLang="en-US" sz="750">
              <a:solidFill>
                <a:srgbClr val="95B3D7"/>
              </a:solidFill>
            </a:endParaRPr>
          </a:p>
        </p:txBody>
      </p:sp>
      <p:sp>
        <p:nvSpPr>
          <p:cNvPr id="9219" name="Rectangle 2">
            <a:extLst>
              <a:ext uri="{FF2B5EF4-FFF2-40B4-BE49-F238E27FC236}">
                <a16:creationId xmlns:a16="http://schemas.microsoft.com/office/drawing/2014/main" id="{3D9A74E3-802C-44FC-BCE9-DEF9EB046839}"/>
              </a:ext>
            </a:extLst>
          </p:cNvPr>
          <p:cNvSpPr>
            <a:spLocks noChangeArrowheads="1"/>
          </p:cNvSpPr>
          <p:nvPr/>
        </p:nvSpPr>
        <p:spPr bwMode="auto">
          <a:xfrm>
            <a:off x="2051918" y="643926"/>
            <a:ext cx="6485335"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942975" lvl="2" indent="-257175">
              <a:buFont typeface="Arial" pitchFamily="34" charset="0"/>
              <a:buChar char="•"/>
              <a:defRPr/>
            </a:pPr>
            <a:r>
              <a:rPr lang="en-US" sz="1400" b="1" u="sng" dirty="0">
                <a:solidFill>
                  <a:schemeClr val="tx2">
                    <a:lumMod val="60000"/>
                    <a:lumOff val="40000"/>
                  </a:schemeClr>
                </a:solidFill>
                <a:latin typeface="Helvetica" charset="0"/>
              </a:rPr>
              <a:t>Unfinished Business </a:t>
            </a:r>
            <a:r>
              <a:rPr lang="en-US" sz="1400" b="1" dirty="0">
                <a:solidFill>
                  <a:schemeClr val="tx2">
                    <a:lumMod val="60000"/>
                    <a:lumOff val="40000"/>
                  </a:schemeClr>
                </a:solidFill>
                <a:latin typeface="Helvetica" charset="0"/>
              </a:rPr>
              <a:t>– Secretary (this is any business not conclude or tabled at previous meeting)</a:t>
            </a:r>
          </a:p>
          <a:p>
            <a:pPr marL="942975" lvl="2" indent="-257175">
              <a:buFont typeface="Arial" pitchFamily="34" charset="0"/>
              <a:buChar char="•"/>
              <a:defRPr/>
            </a:pPr>
            <a:endParaRPr lang="en-US" sz="1400" b="1" dirty="0">
              <a:solidFill>
                <a:schemeClr val="tx2">
                  <a:lumMod val="60000"/>
                  <a:lumOff val="40000"/>
                </a:schemeClr>
              </a:solidFill>
              <a:latin typeface="Helvetica" charset="0"/>
            </a:endParaRPr>
          </a:p>
          <a:p>
            <a:pPr marL="942975" lvl="2" indent="-257175">
              <a:buFont typeface="Arial" pitchFamily="34" charset="0"/>
              <a:buChar char="•"/>
              <a:defRPr/>
            </a:pPr>
            <a:r>
              <a:rPr lang="en-US" sz="1400" b="1" u="sng" dirty="0">
                <a:solidFill>
                  <a:schemeClr val="tx2">
                    <a:lumMod val="60000"/>
                    <a:lumOff val="40000"/>
                  </a:schemeClr>
                </a:solidFill>
                <a:latin typeface="Helvetica" charset="0"/>
              </a:rPr>
              <a:t>New Business </a:t>
            </a:r>
            <a:r>
              <a:rPr lang="en-US" sz="1400" b="1" dirty="0">
                <a:solidFill>
                  <a:schemeClr val="tx2">
                    <a:lumMod val="60000"/>
                    <a:lumOff val="40000"/>
                  </a:schemeClr>
                </a:solidFill>
                <a:latin typeface="Helvetica" charset="0"/>
              </a:rPr>
              <a:t>(</a:t>
            </a:r>
            <a:r>
              <a:rPr lang="en-US" sz="1400" b="1" dirty="0">
                <a:solidFill>
                  <a:schemeClr val="tx2">
                    <a:lumMod val="60000"/>
                    <a:lumOff val="40000"/>
                  </a:schemeClr>
                </a:solidFill>
                <a:latin typeface="Arial" charset="0"/>
              </a:rPr>
              <a:t>New business such as specific points to be discussed — this section is where the bulk of the discussion as well as </a:t>
            </a:r>
            <a:r>
              <a:rPr lang="en-US" sz="1400" b="1" i="1" dirty="0">
                <a:solidFill>
                  <a:schemeClr val="tx2">
                    <a:lumMod val="60000"/>
                    <a:lumOff val="40000"/>
                  </a:schemeClr>
                </a:solidFill>
                <a:latin typeface="Arial" charset="0"/>
              </a:rPr>
              <a:t>decisions</a:t>
            </a:r>
            <a:r>
              <a:rPr lang="en-US" sz="1400" b="1" dirty="0">
                <a:solidFill>
                  <a:schemeClr val="tx2">
                    <a:lumMod val="60000"/>
                    <a:lumOff val="40000"/>
                  </a:schemeClr>
                </a:solidFill>
                <a:latin typeface="Arial" charset="0"/>
              </a:rPr>
              <a:t> in the meeting usually takes place)</a:t>
            </a:r>
          </a:p>
          <a:p>
            <a:pPr marL="942975" lvl="2" indent="-257175">
              <a:buFont typeface="Arial" pitchFamily="34" charset="0"/>
              <a:buChar char="•"/>
              <a:defRPr/>
            </a:pPr>
            <a:endParaRPr lang="en-US" sz="1400" b="1" dirty="0">
              <a:solidFill>
                <a:schemeClr val="tx2">
                  <a:lumMod val="60000"/>
                  <a:lumOff val="40000"/>
                </a:schemeClr>
              </a:solidFill>
              <a:latin typeface="Arial" charset="0"/>
            </a:endParaRPr>
          </a:p>
          <a:p>
            <a:pPr marL="942975" lvl="2" indent="-257175">
              <a:buFont typeface="Arial" pitchFamily="34" charset="0"/>
              <a:buChar char="•"/>
              <a:defRPr/>
            </a:pPr>
            <a:r>
              <a:rPr lang="en-US" sz="1400" b="1" dirty="0">
                <a:solidFill>
                  <a:schemeClr val="tx2">
                    <a:lumMod val="60000"/>
                    <a:lumOff val="40000"/>
                  </a:schemeClr>
                </a:solidFill>
                <a:latin typeface="Helvetica" charset="0"/>
              </a:rPr>
              <a:t>Announcements – Secretary</a:t>
            </a:r>
          </a:p>
          <a:p>
            <a:pPr marL="1285875" lvl="3" indent="-257175">
              <a:buFont typeface="Wingdings" panose="05000000000000000000" pitchFamily="2" charset="2"/>
              <a:buChar char="v"/>
              <a:defRPr/>
            </a:pPr>
            <a:r>
              <a:rPr lang="en-US" sz="1400" b="1" dirty="0">
                <a:solidFill>
                  <a:schemeClr val="tx2">
                    <a:lumMod val="60000"/>
                    <a:lumOff val="40000"/>
                  </a:schemeClr>
                </a:solidFill>
                <a:latin typeface="Arial" charset="0"/>
              </a:rPr>
              <a:t>review of key points</a:t>
            </a:r>
          </a:p>
          <a:p>
            <a:pPr marL="1285875" lvl="3" indent="-257175">
              <a:buFont typeface="Wingdings" panose="05000000000000000000" pitchFamily="2" charset="2"/>
              <a:buChar char="v"/>
              <a:defRPr/>
            </a:pPr>
            <a:r>
              <a:rPr lang="en-US" sz="1400" b="1" dirty="0">
                <a:solidFill>
                  <a:schemeClr val="tx2">
                    <a:lumMod val="60000"/>
                    <a:lumOff val="40000"/>
                  </a:schemeClr>
                </a:solidFill>
                <a:latin typeface="Arial" charset="0"/>
              </a:rPr>
              <a:t>discussion of assignments</a:t>
            </a:r>
          </a:p>
          <a:p>
            <a:pPr marL="1285875" lvl="3" indent="-257175">
              <a:buFont typeface="Wingdings" panose="05000000000000000000" pitchFamily="2" charset="2"/>
              <a:buChar char="v"/>
              <a:defRPr/>
            </a:pPr>
            <a:r>
              <a:rPr lang="en-US" sz="1400" b="1" dirty="0">
                <a:solidFill>
                  <a:schemeClr val="tx2">
                    <a:lumMod val="60000"/>
                    <a:lumOff val="40000"/>
                  </a:schemeClr>
                </a:solidFill>
                <a:latin typeface="Arial" charset="0"/>
              </a:rPr>
              <a:t>communications plan for those not in attendance</a:t>
            </a:r>
          </a:p>
          <a:p>
            <a:pPr marL="1285875" lvl="3" indent="-257175">
              <a:buFont typeface="Wingdings" panose="05000000000000000000" pitchFamily="2" charset="2"/>
              <a:buChar char="v"/>
              <a:defRPr/>
            </a:pPr>
            <a:r>
              <a:rPr lang="en-US" sz="1400" b="1" dirty="0">
                <a:solidFill>
                  <a:schemeClr val="tx2">
                    <a:lumMod val="60000"/>
                    <a:lumOff val="40000"/>
                  </a:schemeClr>
                </a:solidFill>
                <a:latin typeface="Arial" charset="0"/>
              </a:rPr>
              <a:t>	confirmation of the next meeting</a:t>
            </a:r>
          </a:p>
          <a:p>
            <a:pPr lvl="2">
              <a:defRPr/>
            </a:pPr>
            <a:endParaRPr lang="en-US" sz="1400" b="1" dirty="0">
              <a:solidFill>
                <a:schemeClr val="tx2">
                  <a:lumMod val="60000"/>
                  <a:lumOff val="40000"/>
                </a:schemeClr>
              </a:solidFill>
              <a:latin typeface="Helvetica" charset="0"/>
            </a:endParaRPr>
          </a:p>
          <a:p>
            <a:pPr marL="942975" lvl="2" indent="-257175">
              <a:buFont typeface="Arial" pitchFamily="34" charset="0"/>
              <a:buChar char="•"/>
              <a:defRPr/>
            </a:pPr>
            <a:r>
              <a:rPr lang="en-US" sz="1400" b="1" dirty="0">
                <a:solidFill>
                  <a:schemeClr val="tx2">
                    <a:lumMod val="60000"/>
                    <a:lumOff val="40000"/>
                  </a:schemeClr>
                </a:solidFill>
                <a:latin typeface="Helvetica" charset="0"/>
              </a:rPr>
              <a:t>Prayer – Chaplain</a:t>
            </a:r>
          </a:p>
          <a:p>
            <a:pPr lvl="2">
              <a:defRPr/>
            </a:pPr>
            <a:endParaRPr lang="en-US" sz="1400" b="1" dirty="0">
              <a:solidFill>
                <a:schemeClr val="tx2">
                  <a:lumMod val="60000"/>
                  <a:lumOff val="40000"/>
                </a:schemeClr>
              </a:solidFill>
              <a:latin typeface="Helvetica" charset="0"/>
            </a:endParaRPr>
          </a:p>
          <a:p>
            <a:pPr marL="942975" lvl="2" indent="-257175">
              <a:buFont typeface="Arial" pitchFamily="34" charset="0"/>
              <a:buChar char="•"/>
              <a:defRPr/>
            </a:pPr>
            <a:r>
              <a:rPr lang="en-US" sz="1400" b="1" dirty="0">
                <a:solidFill>
                  <a:schemeClr val="tx2">
                    <a:lumMod val="60000"/>
                    <a:lumOff val="40000"/>
                  </a:schemeClr>
                </a:solidFill>
                <a:latin typeface="Helvetica" charset="0"/>
              </a:rPr>
              <a:t>Hand Salute or Retire Colors</a:t>
            </a:r>
          </a:p>
          <a:p>
            <a:pPr lvl="2">
              <a:defRPr/>
            </a:pPr>
            <a:endParaRPr lang="en-US" sz="1400" b="1" dirty="0">
              <a:solidFill>
                <a:schemeClr val="tx2">
                  <a:lumMod val="60000"/>
                  <a:lumOff val="40000"/>
                </a:schemeClr>
              </a:solidFill>
              <a:latin typeface="Helvetica" charset="0"/>
            </a:endParaRPr>
          </a:p>
          <a:p>
            <a:pPr marL="942975" lvl="2" indent="-257175">
              <a:buFont typeface="Arial" pitchFamily="34" charset="0"/>
              <a:buChar char="•"/>
              <a:defRPr/>
            </a:pPr>
            <a:r>
              <a:rPr lang="en-US" sz="1400" b="1" dirty="0">
                <a:solidFill>
                  <a:schemeClr val="tx2">
                    <a:lumMod val="60000"/>
                    <a:lumOff val="40000"/>
                  </a:schemeClr>
                </a:solidFill>
                <a:latin typeface="Helvetica" charset="0"/>
              </a:rPr>
              <a:t>Adjournment</a:t>
            </a:r>
          </a:p>
          <a:p>
            <a:pPr marL="942975" lvl="2" indent="-257175">
              <a:buFont typeface="Arial" pitchFamily="34" charset="0"/>
              <a:buChar char="•"/>
              <a:defRPr/>
            </a:pPr>
            <a:endParaRPr lang="en-US" sz="1200" b="1" dirty="0">
              <a:solidFill>
                <a:schemeClr val="tx2">
                  <a:lumMod val="60000"/>
                  <a:lumOff val="40000"/>
                </a:schemeClr>
              </a:solidFill>
              <a:latin typeface="Arial" charset="0"/>
            </a:endParaRPr>
          </a:p>
          <a:p>
            <a:pPr marL="942975" lvl="2" indent="-257175">
              <a:buFont typeface="Arial" pitchFamily="34" charset="0"/>
              <a:buChar char="•"/>
              <a:defRPr/>
            </a:pPr>
            <a:endParaRPr lang="en-US" b="1" dirty="0">
              <a:solidFill>
                <a:schemeClr val="tx2">
                  <a:lumMod val="60000"/>
                  <a:lumOff val="40000"/>
                </a:schemeClr>
              </a:solidFill>
              <a:latin typeface="Helvetica" charset="0"/>
            </a:endParaRPr>
          </a:p>
          <a:p>
            <a:pPr marL="900113" lvl="2" indent="-214313">
              <a:buFont typeface="Arial" pitchFamily="34" charset="0"/>
              <a:buChar char="•"/>
              <a:defRPr/>
            </a:pPr>
            <a:endParaRPr lang="en-US" dirty="0">
              <a:solidFill>
                <a:schemeClr val="bg1"/>
              </a:solidFill>
              <a:latin typeface="Helvetica" charset="0"/>
            </a:endParaRPr>
          </a:p>
        </p:txBody>
      </p:sp>
      <p:sp>
        <p:nvSpPr>
          <p:cNvPr id="13316" name="Rectangle 3">
            <a:extLst>
              <a:ext uri="{FF2B5EF4-FFF2-40B4-BE49-F238E27FC236}">
                <a16:creationId xmlns:a16="http://schemas.microsoft.com/office/drawing/2014/main" id="{93F4AA70-47C9-46B2-99BB-6EB7FB878F2F}"/>
              </a:ext>
            </a:extLst>
          </p:cNvPr>
          <p:cNvSpPr>
            <a:spLocks noChangeArrowheads="1"/>
          </p:cNvSpPr>
          <p:nvPr/>
        </p:nvSpPr>
        <p:spPr bwMode="auto">
          <a:xfrm>
            <a:off x="3169167" y="175853"/>
            <a:ext cx="40655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dirty="0">
                <a:solidFill>
                  <a:srgbClr val="FF0000"/>
                </a:solidFill>
              </a:rPr>
              <a:t>Agenda/Order of Business</a:t>
            </a:r>
            <a:endParaRPr lang="en-US" altLang="en-US" dirty="0">
              <a:solidFill>
                <a:srgbClr val="FF0000"/>
              </a:solidFill>
              <a:latin typeface="Arial" panose="020B060402020202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1">
            <a:extLst>
              <a:ext uri="{FF2B5EF4-FFF2-40B4-BE49-F238E27FC236}">
                <a16:creationId xmlns:a16="http://schemas.microsoft.com/office/drawing/2014/main" id="{B33A8027-6E14-4B8D-A163-F60A0566F7A4}"/>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11</a:t>
            </a:fld>
            <a:endParaRPr lang="en-US" altLang="en-US" sz="750">
              <a:solidFill>
                <a:srgbClr val="95B3D7"/>
              </a:solidFill>
            </a:endParaRPr>
          </a:p>
        </p:txBody>
      </p:sp>
      <p:sp>
        <p:nvSpPr>
          <p:cNvPr id="14339" name="Rectangle 3">
            <a:extLst>
              <a:ext uri="{FF2B5EF4-FFF2-40B4-BE49-F238E27FC236}">
                <a16:creationId xmlns:a16="http://schemas.microsoft.com/office/drawing/2014/main" id="{02377731-5F1D-40A6-9AA9-8FD08B632A14}"/>
              </a:ext>
            </a:extLst>
          </p:cNvPr>
          <p:cNvSpPr>
            <a:spLocks noChangeArrowheads="1"/>
          </p:cNvSpPr>
          <p:nvPr/>
        </p:nvSpPr>
        <p:spPr bwMode="auto">
          <a:xfrm>
            <a:off x="3272088" y="0"/>
            <a:ext cx="3945311"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dirty="0">
                <a:solidFill>
                  <a:srgbClr val="FF0000"/>
                </a:solidFill>
              </a:rPr>
              <a:t>DISTINGUISHED GUESTS</a:t>
            </a:r>
          </a:p>
          <a:p>
            <a:pPr eaLnBrk="1" hangingPunct="1">
              <a:spcBef>
                <a:spcPct val="0"/>
              </a:spcBef>
              <a:buFontTx/>
              <a:buNone/>
            </a:pPr>
            <a:r>
              <a:rPr lang="en-US" altLang="en-US" dirty="0">
                <a:solidFill>
                  <a:srgbClr val="FF0000"/>
                </a:solidFill>
              </a:rPr>
              <a:t>								</a:t>
            </a:r>
            <a:endParaRPr lang="en-US" altLang="en-US" dirty="0">
              <a:solidFill>
                <a:srgbClr val="FF0000"/>
              </a:solidFill>
              <a:latin typeface="Arial" panose="020B0604020202020204" pitchFamily="34" charset="0"/>
            </a:endParaRPr>
          </a:p>
        </p:txBody>
      </p:sp>
      <p:sp>
        <p:nvSpPr>
          <p:cNvPr id="37892" name="TextBox 1">
            <a:extLst>
              <a:ext uri="{FF2B5EF4-FFF2-40B4-BE49-F238E27FC236}">
                <a16:creationId xmlns:a16="http://schemas.microsoft.com/office/drawing/2014/main" id="{8670349E-6538-46A3-AEAF-FD68041F1020}"/>
              </a:ext>
            </a:extLst>
          </p:cNvPr>
          <p:cNvSpPr txBox="1">
            <a:spLocks noChangeArrowheads="1"/>
          </p:cNvSpPr>
          <p:nvPr/>
        </p:nvSpPr>
        <p:spPr bwMode="auto">
          <a:xfrm>
            <a:off x="2106216" y="305356"/>
            <a:ext cx="6580584"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2400" b="1">
                <a:solidFill>
                  <a:schemeClr val="bg1"/>
                </a:solidFill>
                <a:latin typeface="Helvetica" charset="0"/>
                <a:ea typeface="MS PGothic" pitchFamily="34" charset="-128"/>
              </a:defRPr>
            </a:lvl1pPr>
            <a:lvl2pPr marL="742950" indent="-285750" eaLnBrk="0" hangingPunct="0">
              <a:spcBef>
                <a:spcPct val="20000"/>
              </a:spcBef>
              <a:buFont typeface="Arial" charset="0"/>
              <a:buChar char="–"/>
              <a:defRPr sz="2000">
                <a:solidFill>
                  <a:schemeClr val="bg1"/>
                </a:solidFill>
                <a:latin typeface="Helvetica" charset="0"/>
                <a:ea typeface="MS PGothic" pitchFamily="34" charset="-128"/>
              </a:defRPr>
            </a:lvl2pPr>
            <a:lvl3pPr marL="1371600" indent="-457200" eaLnBrk="0" hangingPunct="0">
              <a:spcBef>
                <a:spcPct val="20000"/>
              </a:spcBef>
              <a:buFont typeface="Arial" charset="0"/>
              <a:buChar char="•"/>
              <a:defRPr>
                <a:solidFill>
                  <a:schemeClr val="bg1"/>
                </a:solidFill>
                <a:latin typeface="Helvetica" charset="0"/>
                <a:ea typeface="MS PGothic" pitchFamily="34" charset="-128"/>
              </a:defRPr>
            </a:lvl3pPr>
            <a:lvl4pPr marL="1600200" indent="-228600" eaLnBrk="0" hangingPunct="0">
              <a:spcBef>
                <a:spcPct val="20000"/>
              </a:spcBef>
              <a:buFont typeface="Arial" charset="0"/>
              <a:buChar char="–"/>
              <a:defRPr sz="1400" b="1" i="1">
                <a:solidFill>
                  <a:schemeClr val="bg1"/>
                </a:solidFill>
                <a:latin typeface="Helvetica" charset="0"/>
                <a:ea typeface="MS PGothic" pitchFamily="34" charset="-128"/>
              </a:defRPr>
            </a:lvl4pPr>
            <a:lvl5pPr marL="2286000" indent="-457200" eaLnBrk="0" hangingPunct="0">
              <a:spcBef>
                <a:spcPct val="20000"/>
              </a:spcBef>
              <a:buFont typeface="Arial" charset="0"/>
              <a:buChar char="»"/>
              <a:defRPr sz="1200" i="1">
                <a:solidFill>
                  <a:schemeClr val="bg1"/>
                </a:solidFill>
                <a:latin typeface="Helvetica" charset="0"/>
                <a:ea typeface="MS PGothic" pitchFamily="34" charset="-128"/>
              </a:defRPr>
            </a:lvl5pPr>
            <a:lvl6pPr marL="2743200" indent="-4572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6pPr>
            <a:lvl7pPr marL="3200400" indent="-4572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7pPr>
            <a:lvl8pPr marL="3657600" indent="-4572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8pPr>
            <a:lvl9pPr marL="4114800" indent="-4572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9pPr>
          </a:lstStyle>
          <a:p>
            <a:pPr eaLnBrk="1" hangingPunct="1">
              <a:spcBef>
                <a:spcPct val="0"/>
              </a:spcBef>
              <a:buFontTx/>
              <a:buNone/>
              <a:defRPr/>
            </a:pPr>
            <a:r>
              <a:rPr lang="en-US" altLang="en-US" sz="1600" dirty="0">
                <a:solidFill>
                  <a:schemeClr val="tx2">
                    <a:lumMod val="60000"/>
                    <a:lumOff val="40000"/>
                  </a:schemeClr>
                </a:solidFill>
              </a:rPr>
              <a:t>Introducing vs Presenting</a:t>
            </a:r>
          </a:p>
          <a:p>
            <a:pPr lvl="2" eaLnBrk="1" hangingPunct="1">
              <a:spcBef>
                <a:spcPct val="0"/>
              </a:spcBef>
              <a:defRPr/>
            </a:pPr>
            <a:r>
              <a:rPr lang="en-US" altLang="en-US" sz="1600" b="1" u="sng" dirty="0">
                <a:solidFill>
                  <a:schemeClr val="tx2">
                    <a:lumMod val="60000"/>
                    <a:lumOff val="40000"/>
                  </a:schemeClr>
                </a:solidFill>
              </a:rPr>
              <a:t>Introduce</a:t>
            </a:r>
            <a:r>
              <a:rPr lang="en-US" altLang="en-US" sz="1600" b="1" dirty="0">
                <a:solidFill>
                  <a:schemeClr val="tx2">
                    <a:lumMod val="60000"/>
                    <a:lumOff val="40000"/>
                  </a:schemeClr>
                </a:solidFill>
              </a:rPr>
              <a:t> one not known</a:t>
            </a:r>
          </a:p>
          <a:p>
            <a:pPr lvl="2" eaLnBrk="1" hangingPunct="1">
              <a:spcBef>
                <a:spcPct val="0"/>
              </a:spcBef>
              <a:defRPr/>
            </a:pPr>
            <a:r>
              <a:rPr lang="en-US" altLang="en-US" sz="1600" b="1" u="sng" dirty="0">
                <a:solidFill>
                  <a:schemeClr val="tx2">
                    <a:lumMod val="60000"/>
                    <a:lumOff val="40000"/>
                  </a:schemeClr>
                </a:solidFill>
              </a:rPr>
              <a:t>Present</a:t>
            </a:r>
            <a:r>
              <a:rPr lang="en-US" altLang="en-US" sz="1600" b="1" dirty="0">
                <a:solidFill>
                  <a:schemeClr val="tx2">
                    <a:lumMod val="60000"/>
                    <a:lumOff val="40000"/>
                  </a:schemeClr>
                </a:solidFill>
              </a:rPr>
              <a:t> one who is already known</a:t>
            </a:r>
          </a:p>
          <a:p>
            <a:pPr lvl="2" eaLnBrk="1" hangingPunct="1">
              <a:spcBef>
                <a:spcPct val="0"/>
              </a:spcBef>
              <a:defRPr/>
            </a:pPr>
            <a:r>
              <a:rPr lang="en-US" altLang="en-US" sz="1600" b="1" dirty="0">
                <a:solidFill>
                  <a:schemeClr val="tx2">
                    <a:lumMod val="60000"/>
                    <a:lumOff val="40000"/>
                  </a:schemeClr>
                </a:solidFill>
              </a:rPr>
              <a:t>Guest is positioned to right of the escort</a:t>
            </a:r>
          </a:p>
          <a:p>
            <a:pPr lvl="2" eaLnBrk="1" hangingPunct="1">
              <a:spcBef>
                <a:spcPct val="0"/>
              </a:spcBef>
              <a:defRPr/>
            </a:pPr>
            <a:r>
              <a:rPr lang="en-US" altLang="en-US" sz="1600" b="1" dirty="0">
                <a:solidFill>
                  <a:schemeClr val="tx2">
                    <a:lumMod val="60000"/>
                    <a:lumOff val="40000"/>
                  </a:schemeClr>
                </a:solidFill>
              </a:rPr>
              <a:t>Guests order for introductions</a:t>
            </a:r>
          </a:p>
          <a:p>
            <a:pPr lvl="4" eaLnBrk="1" hangingPunct="1">
              <a:spcBef>
                <a:spcPct val="0"/>
              </a:spcBef>
              <a:buFont typeface="Courier New" pitchFamily="49" charset="0"/>
              <a:buChar char="o"/>
              <a:defRPr/>
            </a:pPr>
            <a:r>
              <a:rPr lang="en-US" altLang="en-US" sz="1600" b="1" i="0" dirty="0">
                <a:solidFill>
                  <a:schemeClr val="tx2">
                    <a:lumMod val="60000"/>
                    <a:lumOff val="40000"/>
                  </a:schemeClr>
                </a:solidFill>
              </a:rPr>
              <a:t>highest ranking to lowest ranking (if the higher office is not speaking)</a:t>
            </a:r>
          </a:p>
          <a:p>
            <a:pPr lvl="4" eaLnBrk="1" hangingPunct="1">
              <a:spcBef>
                <a:spcPct val="0"/>
              </a:spcBef>
              <a:buFont typeface="Courier New" pitchFamily="49" charset="0"/>
              <a:buChar char="o"/>
              <a:defRPr/>
            </a:pPr>
            <a:r>
              <a:rPr lang="en-US" altLang="en-US" sz="1600" b="1" i="0" dirty="0">
                <a:solidFill>
                  <a:schemeClr val="tx2">
                    <a:lumMod val="60000"/>
                    <a:lumOff val="40000"/>
                  </a:schemeClr>
                </a:solidFill>
              </a:rPr>
              <a:t>lowest to highest (if the highest office is speaking)</a:t>
            </a:r>
          </a:p>
          <a:p>
            <a:pPr lvl="4" eaLnBrk="1" hangingPunct="1">
              <a:spcBef>
                <a:spcPct val="0"/>
              </a:spcBef>
              <a:buFont typeface="Courier New" pitchFamily="49" charset="0"/>
              <a:buChar char="o"/>
              <a:defRPr/>
            </a:pPr>
            <a:r>
              <a:rPr lang="en-US" altLang="en-US" sz="1600" b="1" i="0" dirty="0">
                <a:solidFill>
                  <a:schemeClr val="tx2">
                    <a:lumMod val="60000"/>
                    <a:lumOff val="40000"/>
                  </a:schemeClr>
                </a:solidFill>
              </a:rPr>
              <a:t>If you have a guest speaking </a:t>
            </a:r>
          </a:p>
          <a:p>
            <a:pPr lvl="5" eaLnBrk="1" hangingPunct="1">
              <a:spcBef>
                <a:spcPct val="0"/>
              </a:spcBef>
              <a:buFont typeface="Wingdings" panose="05000000000000000000" pitchFamily="2" charset="2"/>
              <a:buChar char="ü"/>
              <a:defRPr/>
            </a:pPr>
            <a:r>
              <a:rPr lang="en-US" altLang="en-US" sz="1600" b="1" i="0" dirty="0">
                <a:solidFill>
                  <a:schemeClr val="tx2">
                    <a:lumMod val="60000"/>
                    <a:lumOff val="40000"/>
                  </a:schemeClr>
                </a:solidFill>
              </a:rPr>
              <a:t>give their name, title and a short bio</a:t>
            </a:r>
          </a:p>
          <a:p>
            <a:pPr lvl="5" eaLnBrk="1" hangingPunct="1">
              <a:spcBef>
                <a:spcPct val="0"/>
              </a:spcBef>
              <a:buFont typeface="Wingdings" panose="05000000000000000000" pitchFamily="2" charset="2"/>
              <a:buChar char="ü"/>
              <a:defRPr/>
            </a:pPr>
            <a:r>
              <a:rPr lang="en-US" altLang="en-US" sz="1600" b="1" i="0" dirty="0">
                <a:solidFill>
                  <a:schemeClr val="tx2">
                    <a:lumMod val="60000"/>
                    <a:lumOff val="40000"/>
                  </a:schemeClr>
                </a:solidFill>
              </a:rPr>
              <a:t>Introduce their companion by name</a:t>
            </a:r>
          </a:p>
        </p:txBody>
      </p:sp>
      <p:sp>
        <p:nvSpPr>
          <p:cNvPr id="5" name="TextBox 4">
            <a:extLst>
              <a:ext uri="{FF2B5EF4-FFF2-40B4-BE49-F238E27FC236}">
                <a16:creationId xmlns:a16="http://schemas.microsoft.com/office/drawing/2014/main" id="{8AA591C1-24D8-486B-BC8F-E2458FDC9D99}"/>
              </a:ext>
            </a:extLst>
          </p:cNvPr>
          <p:cNvSpPr txBox="1"/>
          <p:nvPr/>
        </p:nvSpPr>
        <p:spPr>
          <a:xfrm>
            <a:off x="2425700" y="3112175"/>
            <a:ext cx="6467475" cy="2031325"/>
          </a:xfrm>
          <a:prstGeom prst="rect">
            <a:avLst/>
          </a:prstGeom>
          <a:noFill/>
        </p:spPr>
        <p:txBody>
          <a:bodyPr>
            <a:spAutoFit/>
          </a:bodyPr>
          <a:lstStyle/>
          <a:p>
            <a:pPr>
              <a:defRPr/>
            </a:pPr>
            <a:r>
              <a:rPr lang="en-US" sz="1200" b="1" dirty="0">
                <a:solidFill>
                  <a:schemeClr val="tx2">
                    <a:lumMod val="60000"/>
                    <a:lumOff val="40000"/>
                  </a:schemeClr>
                </a:solidFill>
                <a:latin typeface="Helvetica" pitchFamily="34" charset="0"/>
                <a:cs typeface="Helvetica" pitchFamily="34" charset="0"/>
              </a:rPr>
              <a:t>Unit 1</a:t>
            </a:r>
            <a:r>
              <a:rPr lang="en-US" sz="1200" b="1" baseline="30000" dirty="0">
                <a:solidFill>
                  <a:schemeClr val="tx2">
                    <a:lumMod val="60000"/>
                    <a:lumOff val="40000"/>
                  </a:schemeClr>
                </a:solidFill>
                <a:latin typeface="Helvetica" pitchFamily="34" charset="0"/>
                <a:cs typeface="Helvetica" pitchFamily="34" charset="0"/>
              </a:rPr>
              <a:t>st</a:t>
            </a:r>
            <a:r>
              <a:rPr lang="en-US" sz="1200" b="1" dirty="0">
                <a:solidFill>
                  <a:schemeClr val="tx2">
                    <a:lumMod val="60000"/>
                    <a:lumOff val="40000"/>
                  </a:schemeClr>
                </a:solidFill>
                <a:latin typeface="Helvetica" pitchFamily="34" charset="0"/>
                <a:cs typeface="Helvetica" pitchFamily="34" charset="0"/>
              </a:rPr>
              <a:t> Meeting</a:t>
            </a:r>
          </a:p>
          <a:p>
            <a:pPr marL="257175" indent="-257175">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Unit members who achieve National, Department, District Status</a:t>
            </a:r>
          </a:p>
          <a:p>
            <a:pPr marL="942975" lvl="2" indent="-257175">
              <a:buFont typeface="Courier New" panose="02070309020205020404" pitchFamily="49" charset="0"/>
              <a:buChar char="o"/>
              <a:defRPr/>
            </a:pPr>
            <a:r>
              <a:rPr lang="en-US" sz="1200" b="1" dirty="0">
                <a:solidFill>
                  <a:schemeClr val="tx2">
                    <a:lumMod val="60000"/>
                    <a:lumOff val="40000"/>
                  </a:schemeClr>
                </a:solidFill>
                <a:latin typeface="Helvetica" pitchFamily="34" charset="0"/>
                <a:cs typeface="Helvetica" pitchFamily="34" charset="0"/>
              </a:rPr>
              <a:t>Introduce in that order:  name and title</a:t>
            </a:r>
          </a:p>
          <a:p>
            <a:pPr marL="942975" lvl="2" indent="-257175">
              <a:buFont typeface="Courier New" panose="02070309020205020404" pitchFamily="49" charset="0"/>
              <a:buChar char="o"/>
              <a:defRPr/>
            </a:pPr>
            <a:r>
              <a:rPr lang="en-US" sz="1200" b="1" dirty="0">
                <a:solidFill>
                  <a:schemeClr val="tx2">
                    <a:lumMod val="60000"/>
                    <a:lumOff val="40000"/>
                  </a:schemeClr>
                </a:solidFill>
                <a:latin typeface="Helvetica" pitchFamily="34" charset="0"/>
                <a:cs typeface="Helvetica" pitchFamily="34" charset="0"/>
              </a:rPr>
              <a:t>Introduce them once by their title and from that point forward they are attending the meeting as a member unless they are speaking in their titled capacity</a:t>
            </a:r>
          </a:p>
          <a:p>
            <a:pPr marL="257175" indent="-257175">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Introduce all officers and chairmen present</a:t>
            </a:r>
          </a:p>
          <a:p>
            <a:pPr marL="257175" indent="-257175">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Recognize new members attending or those that  have been away awhile</a:t>
            </a:r>
          </a:p>
          <a:p>
            <a:pPr marL="257175" indent="-257175">
              <a:buFont typeface="Arial" panose="020B0604020202020204" pitchFamily="34" charset="0"/>
              <a:buChar char="•"/>
              <a:defRPr/>
            </a:pPr>
            <a:endParaRPr lang="en-US" sz="1500" b="1" dirty="0">
              <a:solidFill>
                <a:schemeClr val="tx2">
                  <a:lumMod val="60000"/>
                  <a:lumOff val="40000"/>
                </a:schemeClr>
              </a:solidFill>
              <a:latin typeface="Helvetica" pitchFamily="34" charset="0"/>
              <a:cs typeface="Helvetica" pitchFamily="34" charset="0"/>
            </a:endParaRPr>
          </a:p>
          <a:p>
            <a:pPr>
              <a:defRPr/>
            </a:pPr>
            <a:endParaRPr lang="en-US" sz="1500" b="1" dirty="0">
              <a:solidFill>
                <a:schemeClr val="bg1"/>
              </a:solidFill>
              <a:latin typeface="Helvetica" pitchFamily="34" charset="0"/>
              <a:cs typeface="Helvetica"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1">
            <a:extLst>
              <a:ext uri="{FF2B5EF4-FFF2-40B4-BE49-F238E27FC236}">
                <a16:creationId xmlns:a16="http://schemas.microsoft.com/office/drawing/2014/main" id="{1AB85960-737B-43D6-91DF-3137D038EC97}"/>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12</a:t>
            </a:fld>
            <a:endParaRPr lang="en-US" altLang="en-US" sz="750">
              <a:solidFill>
                <a:srgbClr val="95B3D7"/>
              </a:solidFill>
            </a:endParaRPr>
          </a:p>
        </p:txBody>
      </p:sp>
      <p:sp>
        <p:nvSpPr>
          <p:cNvPr id="15363" name="Rectangle 3">
            <a:extLst>
              <a:ext uri="{FF2B5EF4-FFF2-40B4-BE49-F238E27FC236}">
                <a16:creationId xmlns:a16="http://schemas.microsoft.com/office/drawing/2014/main" id="{89493E61-ED9D-4947-9D15-6211C2E038B1}"/>
              </a:ext>
            </a:extLst>
          </p:cNvPr>
          <p:cNvSpPr>
            <a:spLocks noChangeArrowheads="1"/>
          </p:cNvSpPr>
          <p:nvPr/>
        </p:nvSpPr>
        <p:spPr bwMode="auto">
          <a:xfrm>
            <a:off x="2804255" y="200792"/>
            <a:ext cx="50422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dirty="0">
                <a:solidFill>
                  <a:srgbClr val="FF0000"/>
                </a:solidFill>
              </a:rPr>
              <a:t>WHAT GOES INTO THE MINUTES</a:t>
            </a:r>
            <a:endParaRPr lang="en-US" altLang="en-US" dirty="0">
              <a:solidFill>
                <a:srgbClr val="FF0000"/>
              </a:solidFill>
              <a:latin typeface="Arial" panose="020B0604020202020204" pitchFamily="34" charset="0"/>
            </a:endParaRPr>
          </a:p>
        </p:txBody>
      </p:sp>
      <p:sp>
        <p:nvSpPr>
          <p:cNvPr id="2" name="TextBox 1">
            <a:extLst>
              <a:ext uri="{FF2B5EF4-FFF2-40B4-BE49-F238E27FC236}">
                <a16:creationId xmlns:a16="http://schemas.microsoft.com/office/drawing/2014/main" id="{8664DAF4-1FEB-4ECE-A403-856E1F400AA1}"/>
              </a:ext>
            </a:extLst>
          </p:cNvPr>
          <p:cNvSpPr txBox="1"/>
          <p:nvPr/>
        </p:nvSpPr>
        <p:spPr>
          <a:xfrm>
            <a:off x="2247927" y="680289"/>
            <a:ext cx="6768481" cy="4385816"/>
          </a:xfrm>
          <a:prstGeom prst="rect">
            <a:avLst/>
          </a:prstGeom>
          <a:noFill/>
        </p:spPr>
        <p:txBody>
          <a:bodyPr wrap="square">
            <a:spAutoFit/>
          </a:bodyPr>
          <a:lstStyle/>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Kind of meeting – regular, executive, special</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Unit name and number</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Date, place, and hours of meeting</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List of officers &amp; committee chairmen present</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Statement about the previous meeting minutes</a:t>
            </a:r>
          </a:p>
          <a:p>
            <a:pPr marL="600075" lvl="1" indent="-257175">
              <a:buFont typeface="Courier New" panose="02070309020205020404" pitchFamily="49" charset="0"/>
              <a:buChar char="o"/>
              <a:defRPr/>
            </a:pPr>
            <a:r>
              <a:rPr lang="en-US" sz="1500" b="1" dirty="0">
                <a:solidFill>
                  <a:schemeClr val="tx2">
                    <a:lumMod val="60000"/>
                    <a:lumOff val="40000"/>
                  </a:schemeClr>
                </a:solidFill>
                <a:latin typeface="Helvetica" pitchFamily="34" charset="0"/>
                <a:cs typeface="Helvetica" pitchFamily="34" charset="0"/>
              </a:rPr>
              <a:t>approved/corrected</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Finance Report – is always filed for audit</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All motions – </a:t>
            </a:r>
          </a:p>
          <a:p>
            <a:pPr marL="600075" lvl="1" indent="-257175">
              <a:buFont typeface="Courier New" pitchFamily="49" charset="0"/>
              <a:buChar char="o"/>
              <a:defRPr/>
            </a:pPr>
            <a:r>
              <a:rPr lang="en-US" sz="1500" b="1" dirty="0">
                <a:solidFill>
                  <a:schemeClr val="tx2">
                    <a:lumMod val="60000"/>
                    <a:lumOff val="40000"/>
                  </a:schemeClr>
                </a:solidFill>
                <a:latin typeface="Helvetica" pitchFamily="34" charset="0"/>
                <a:cs typeface="Helvetica" pitchFamily="34" charset="0"/>
              </a:rPr>
              <a:t>name of person who made the motion</a:t>
            </a:r>
          </a:p>
          <a:p>
            <a:pPr marL="600075" lvl="1" indent="-257175">
              <a:buFont typeface="Courier New" pitchFamily="49" charset="0"/>
              <a:buChar char="o"/>
              <a:defRPr/>
            </a:pPr>
            <a:r>
              <a:rPr lang="en-US" sz="1500" b="1" dirty="0">
                <a:solidFill>
                  <a:schemeClr val="tx2">
                    <a:lumMod val="60000"/>
                    <a:lumOff val="40000"/>
                  </a:schemeClr>
                </a:solidFill>
                <a:latin typeface="Helvetica" pitchFamily="34" charset="0"/>
                <a:cs typeface="Helvetica" pitchFamily="34" charset="0"/>
              </a:rPr>
              <a:t>motion itself</a:t>
            </a:r>
          </a:p>
          <a:p>
            <a:pPr marL="600075" lvl="1" indent="-257175">
              <a:buFont typeface="Courier New" pitchFamily="49" charset="0"/>
              <a:buChar char="o"/>
              <a:defRPr/>
            </a:pPr>
            <a:r>
              <a:rPr lang="en-US" sz="1500" b="1" dirty="0">
                <a:solidFill>
                  <a:schemeClr val="tx2">
                    <a:lumMod val="60000"/>
                    <a:lumOff val="40000"/>
                  </a:schemeClr>
                </a:solidFill>
                <a:latin typeface="Helvetica" pitchFamily="34" charset="0"/>
                <a:cs typeface="Helvetica" pitchFamily="34" charset="0"/>
              </a:rPr>
              <a:t>passed or not</a:t>
            </a:r>
          </a:p>
          <a:p>
            <a:pPr marL="600075" lvl="1" indent="-257175">
              <a:buFont typeface="Courier New" pitchFamily="49" charset="0"/>
              <a:buChar char="o"/>
              <a:defRPr/>
            </a:pPr>
            <a:r>
              <a:rPr lang="en-US" sz="1500" b="1" dirty="0">
                <a:solidFill>
                  <a:schemeClr val="tx2">
                    <a:lumMod val="60000"/>
                    <a:lumOff val="40000"/>
                  </a:schemeClr>
                </a:solidFill>
                <a:latin typeface="Helvetica" pitchFamily="34" charset="0"/>
                <a:cs typeface="Helvetica" pitchFamily="34" charset="0"/>
              </a:rPr>
              <a:t>keep in mind that motion without a second dies</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Announcements</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Adjournment</a:t>
            </a:r>
          </a:p>
          <a:p>
            <a:pPr marL="214313" indent="-214313">
              <a:buFont typeface="Arial" pitchFamily="34" charset="0"/>
              <a:buChar char="•"/>
              <a:defRPr/>
            </a:pPr>
            <a:r>
              <a:rPr lang="en-US" sz="1500" b="1" dirty="0">
                <a:solidFill>
                  <a:schemeClr val="tx2">
                    <a:lumMod val="60000"/>
                    <a:lumOff val="40000"/>
                  </a:schemeClr>
                </a:solidFill>
                <a:latin typeface="Helvetica" pitchFamily="34" charset="0"/>
                <a:cs typeface="Helvetica" pitchFamily="34" charset="0"/>
              </a:rPr>
              <a:t>Program topic </a:t>
            </a:r>
            <a:r>
              <a:rPr lang="en-US" b="1" dirty="0">
                <a:solidFill>
                  <a:schemeClr val="tx2">
                    <a:lumMod val="60000"/>
                    <a:lumOff val="40000"/>
                  </a:schemeClr>
                </a:solidFill>
                <a:latin typeface="Helvetica" pitchFamily="34" charset="0"/>
                <a:cs typeface="Helvetica" pitchFamily="34" charset="0"/>
              </a:rPr>
              <a:t>(it is nice for learning purposes to have a short program</a:t>
            </a:r>
          </a:p>
          <a:p>
            <a:pPr algn="ctr">
              <a:defRPr/>
            </a:pPr>
            <a:r>
              <a:rPr lang="en-US" sz="1500" b="1" dirty="0">
                <a:solidFill>
                  <a:schemeClr val="tx2">
                    <a:lumMod val="60000"/>
                    <a:lumOff val="40000"/>
                  </a:schemeClr>
                </a:solidFill>
                <a:latin typeface="Helvetica" pitchFamily="34" charset="0"/>
                <a:cs typeface="Helvetica" pitchFamily="34" charset="0"/>
              </a:rPr>
              <a:t> MINUTES ARE APPROVED AS READ OR CORRECTED</a:t>
            </a:r>
          </a:p>
          <a:p>
            <a:pPr>
              <a:defRPr/>
            </a:pPr>
            <a:endParaRPr lang="en-US" dirty="0">
              <a:solidFill>
                <a:schemeClr val="bg1"/>
              </a:solidFill>
              <a:latin typeface="Arial"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1">
            <a:extLst>
              <a:ext uri="{FF2B5EF4-FFF2-40B4-BE49-F238E27FC236}">
                <a16:creationId xmlns:a16="http://schemas.microsoft.com/office/drawing/2014/main" id="{9FF6FD76-7634-4C93-BADC-9B9729D8335B}"/>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13</a:t>
            </a:fld>
            <a:endParaRPr lang="en-US" altLang="en-US" sz="750">
              <a:solidFill>
                <a:srgbClr val="95B3D7"/>
              </a:solidFill>
            </a:endParaRPr>
          </a:p>
        </p:txBody>
      </p:sp>
      <p:sp>
        <p:nvSpPr>
          <p:cNvPr id="16387" name="Rectangle 3">
            <a:extLst>
              <a:ext uri="{FF2B5EF4-FFF2-40B4-BE49-F238E27FC236}">
                <a16:creationId xmlns:a16="http://schemas.microsoft.com/office/drawing/2014/main" id="{633ADBB6-8783-4BD2-B926-C6D447E00740}"/>
              </a:ext>
            </a:extLst>
          </p:cNvPr>
          <p:cNvSpPr>
            <a:spLocks noChangeArrowheads="1"/>
          </p:cNvSpPr>
          <p:nvPr/>
        </p:nvSpPr>
        <p:spPr bwMode="auto">
          <a:xfrm>
            <a:off x="3761185" y="281744"/>
            <a:ext cx="292323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dirty="0">
                <a:solidFill>
                  <a:srgbClr val="FF0000"/>
                </a:solidFill>
              </a:rPr>
              <a:t>Treasurer’s Report</a:t>
            </a:r>
            <a:endParaRPr lang="en-US" altLang="en-US" dirty="0">
              <a:solidFill>
                <a:srgbClr val="FF0000"/>
              </a:solidFill>
              <a:latin typeface="Arial" panose="020B0604020202020204" pitchFamily="34" charset="0"/>
            </a:endParaRPr>
          </a:p>
        </p:txBody>
      </p:sp>
      <p:sp>
        <p:nvSpPr>
          <p:cNvPr id="16388" name="TextBox 6">
            <a:extLst>
              <a:ext uri="{FF2B5EF4-FFF2-40B4-BE49-F238E27FC236}">
                <a16:creationId xmlns:a16="http://schemas.microsoft.com/office/drawing/2014/main" id="{BB6B8024-38FD-44A3-A562-02209B08F538}"/>
              </a:ext>
            </a:extLst>
          </p:cNvPr>
          <p:cNvSpPr txBox="1">
            <a:spLocks noChangeArrowheads="1"/>
          </p:cNvSpPr>
          <p:nvPr/>
        </p:nvSpPr>
        <p:spPr bwMode="auto">
          <a:xfrm>
            <a:off x="2588890" y="637671"/>
            <a:ext cx="5981189" cy="4455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DATE OF REPORT</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GENERAL FUND</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RESTRICTED FUND (VA&amp;R &amp; Poppy)</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SPECIAL EARMARKED FUNDS -	FUNDRAISERS/SPECIAL PROJECTS</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LEDGER BALANCE</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BANK BALANCE</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LIST OUTSTANDING CHECKS </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BALANCE (bank – outstanding checks)</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Ledger Balance = Bank Balance – outstanding checks</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r>
              <a:rPr lang="en-US" altLang="en-US" sz="1350" dirty="0">
                <a:solidFill>
                  <a:schemeClr val="tx2">
                    <a:lumMod val="60000"/>
                    <a:lumOff val="40000"/>
                  </a:schemeClr>
                </a:solidFill>
                <a:cs typeface="Helvetica" panose="020B0604020202020204" pitchFamily="34" charset="0"/>
              </a:rPr>
              <a:t>REPORT IS FILED FOR AUDIT (never approved)</a:t>
            </a:r>
          </a:p>
          <a:p>
            <a:pPr eaLnBrk="1" hangingPunct="1">
              <a:spcBef>
                <a:spcPct val="0"/>
              </a:spcBef>
              <a:buFontTx/>
              <a:buNone/>
            </a:pPr>
            <a:endParaRPr lang="en-US" altLang="en-US" sz="1350" dirty="0">
              <a:solidFill>
                <a:schemeClr val="tx2">
                  <a:lumMod val="60000"/>
                  <a:lumOff val="40000"/>
                </a:schemeClr>
              </a:solidFill>
              <a:cs typeface="Helvetica" panose="020B0604020202020204" pitchFamily="34" charset="0"/>
            </a:endParaRPr>
          </a:p>
          <a:p>
            <a:pPr eaLnBrk="1" hangingPunct="1">
              <a:spcBef>
                <a:spcPct val="0"/>
              </a:spcBef>
              <a:buFontTx/>
              <a:buNone/>
            </a:pPr>
            <a:endParaRPr lang="en-US" altLang="en-US" sz="1350" b="0" dirty="0">
              <a:solidFill>
                <a:schemeClr val="tx1"/>
              </a:solidFill>
              <a:latin typeface="Arial" panose="020B0604020202020204" pitchFamily="34" charset="0"/>
              <a:cs typeface="Helvetica" panose="020B0604020202020204"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1">
            <a:extLst>
              <a:ext uri="{FF2B5EF4-FFF2-40B4-BE49-F238E27FC236}">
                <a16:creationId xmlns:a16="http://schemas.microsoft.com/office/drawing/2014/main" id="{862F656F-0871-4807-AA54-C3A3E4D285C9}"/>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14</a:t>
            </a:fld>
            <a:endParaRPr lang="en-US" altLang="en-US" sz="750">
              <a:solidFill>
                <a:srgbClr val="95B3D7"/>
              </a:solidFill>
            </a:endParaRPr>
          </a:p>
        </p:txBody>
      </p:sp>
      <p:sp>
        <p:nvSpPr>
          <p:cNvPr id="17411" name="Rectangle 3">
            <a:extLst>
              <a:ext uri="{FF2B5EF4-FFF2-40B4-BE49-F238E27FC236}">
                <a16:creationId xmlns:a16="http://schemas.microsoft.com/office/drawing/2014/main" id="{21D55433-01BD-4B84-89CB-B88F78631BA8}"/>
              </a:ext>
            </a:extLst>
          </p:cNvPr>
          <p:cNvSpPr>
            <a:spLocks noChangeArrowheads="1"/>
          </p:cNvSpPr>
          <p:nvPr/>
        </p:nvSpPr>
        <p:spPr bwMode="auto">
          <a:xfrm>
            <a:off x="2574630" y="278105"/>
            <a:ext cx="5388013"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2100" dirty="0">
                <a:solidFill>
                  <a:srgbClr val="FF0000"/>
                </a:solidFill>
              </a:rPr>
              <a:t>Executive Committee Recommendations</a:t>
            </a:r>
            <a:endParaRPr lang="en-US" altLang="en-US" sz="2100" dirty="0">
              <a:solidFill>
                <a:srgbClr val="FF0000"/>
              </a:solidFill>
              <a:latin typeface="Arial" panose="020B0604020202020204" pitchFamily="34" charset="0"/>
            </a:endParaRPr>
          </a:p>
        </p:txBody>
      </p:sp>
      <p:sp>
        <p:nvSpPr>
          <p:cNvPr id="4" name="TextBox 3">
            <a:extLst>
              <a:ext uri="{FF2B5EF4-FFF2-40B4-BE49-F238E27FC236}">
                <a16:creationId xmlns:a16="http://schemas.microsoft.com/office/drawing/2014/main" id="{8F7AAF54-1EE5-4000-A1CD-05AAF964CAF0}"/>
              </a:ext>
            </a:extLst>
          </p:cNvPr>
          <p:cNvSpPr txBox="1"/>
          <p:nvPr/>
        </p:nvSpPr>
        <p:spPr>
          <a:xfrm>
            <a:off x="2191890" y="693603"/>
            <a:ext cx="6907660" cy="2169825"/>
          </a:xfrm>
          <a:prstGeom prst="rect">
            <a:avLst/>
          </a:prstGeom>
          <a:noFill/>
        </p:spPr>
        <p:txBody>
          <a:bodyPr wrap="none">
            <a:spAutoFit/>
          </a:bodyPr>
          <a:lstStyle/>
          <a:p>
            <a:pPr algn="ctr">
              <a:defRPr/>
            </a:pPr>
            <a:r>
              <a:rPr lang="en-US" altLang="en-US" sz="1500" b="1" dirty="0">
                <a:solidFill>
                  <a:schemeClr val="tx2">
                    <a:lumMod val="60000"/>
                    <a:lumOff val="40000"/>
                  </a:schemeClr>
                </a:solidFill>
                <a:cs typeface="Helvetica" panose="020B0604020202020204" pitchFamily="34" charset="0"/>
              </a:rPr>
              <a:t>Responsible for the governing &amp; management of the Unit</a:t>
            </a:r>
            <a:endParaRPr lang="en-US" sz="1500" b="1" dirty="0">
              <a:solidFill>
                <a:schemeClr val="tx2">
                  <a:lumMod val="60000"/>
                  <a:lumOff val="40000"/>
                </a:schemeClr>
              </a:solidFill>
              <a:latin typeface="Helvetica" pitchFamily="34" charset="0"/>
              <a:cs typeface="Helvetica" pitchFamily="34" charset="0"/>
            </a:endParaRPr>
          </a:p>
          <a:p>
            <a:pPr>
              <a:defRPr/>
            </a:pPr>
            <a:endParaRPr lang="en-US" sz="1500" b="1" dirty="0">
              <a:solidFill>
                <a:schemeClr val="tx2">
                  <a:lumMod val="60000"/>
                  <a:lumOff val="40000"/>
                </a:schemeClr>
              </a:solidFill>
              <a:latin typeface="Helvetica" pitchFamily="34" charset="0"/>
              <a:cs typeface="Helvetica" pitchFamily="34" charset="0"/>
            </a:endParaRPr>
          </a:p>
          <a:p>
            <a:pPr marL="257175" indent="-257175">
              <a:buFont typeface="Arial" pitchFamily="34" charset="0"/>
              <a:buChar char="•"/>
              <a:defRPr/>
            </a:pPr>
            <a:r>
              <a:rPr lang="en-US" b="1" dirty="0">
                <a:solidFill>
                  <a:schemeClr val="tx2">
                    <a:lumMod val="60000"/>
                    <a:lumOff val="40000"/>
                  </a:schemeClr>
                </a:solidFill>
                <a:latin typeface="Helvetica" pitchFamily="34" charset="0"/>
                <a:cs typeface="Helvetica" pitchFamily="34" charset="0"/>
              </a:rPr>
              <a:t>Executive Committee Recommendations read by Secretary</a:t>
            </a:r>
          </a:p>
          <a:p>
            <a:pPr>
              <a:defRPr/>
            </a:pPr>
            <a:endParaRPr lang="en-US" b="1" dirty="0">
              <a:solidFill>
                <a:schemeClr val="tx2">
                  <a:lumMod val="60000"/>
                  <a:lumOff val="40000"/>
                </a:schemeClr>
              </a:solidFill>
              <a:latin typeface="Helvetica" pitchFamily="34" charset="0"/>
              <a:cs typeface="Helvetica" pitchFamily="34" charset="0"/>
            </a:endParaRPr>
          </a:p>
          <a:p>
            <a:pPr marL="600075" lvl="1" indent="-257175">
              <a:buFont typeface="Courier New" pitchFamily="49" charset="0"/>
              <a:buChar char="o"/>
              <a:defRPr/>
            </a:pPr>
            <a:r>
              <a:rPr lang="en-US" b="1" dirty="0">
                <a:solidFill>
                  <a:schemeClr val="tx2">
                    <a:lumMod val="60000"/>
                    <a:lumOff val="40000"/>
                  </a:schemeClr>
                </a:solidFill>
                <a:latin typeface="Helvetica" pitchFamily="34" charset="0"/>
                <a:cs typeface="Helvetica" pitchFamily="34" charset="0"/>
              </a:rPr>
              <a:t>Recommendations are read as motions </a:t>
            </a:r>
          </a:p>
          <a:p>
            <a:pPr lvl="1">
              <a:defRPr/>
            </a:pPr>
            <a:endParaRPr lang="en-US" b="1" dirty="0">
              <a:solidFill>
                <a:schemeClr val="tx2">
                  <a:lumMod val="60000"/>
                  <a:lumOff val="40000"/>
                </a:schemeClr>
              </a:solidFill>
              <a:latin typeface="Helvetica" pitchFamily="34" charset="0"/>
              <a:cs typeface="Helvetica" pitchFamily="34" charset="0"/>
            </a:endParaRPr>
          </a:p>
          <a:p>
            <a:pPr marL="600075" lvl="1" indent="-257175">
              <a:buFont typeface="Courier New" pitchFamily="49" charset="0"/>
              <a:buChar char="o"/>
              <a:defRPr/>
            </a:pPr>
            <a:r>
              <a:rPr lang="en-US" b="1" dirty="0">
                <a:solidFill>
                  <a:schemeClr val="tx2">
                    <a:lumMod val="60000"/>
                    <a:lumOff val="40000"/>
                  </a:schemeClr>
                </a:solidFill>
                <a:latin typeface="Helvetica" pitchFamily="34" charset="0"/>
                <a:cs typeface="Helvetica" pitchFamily="34" charset="0"/>
              </a:rPr>
              <a:t>No second is needed</a:t>
            </a:r>
          </a:p>
          <a:p>
            <a:pPr>
              <a:defRPr/>
            </a:pPr>
            <a:r>
              <a:rPr lang="en-US" sz="1500" b="1" dirty="0">
                <a:solidFill>
                  <a:schemeClr val="tx2">
                    <a:lumMod val="60000"/>
                    <a:lumOff val="40000"/>
                  </a:schemeClr>
                </a:solidFill>
                <a:latin typeface="Helvetica" pitchFamily="34" charset="0"/>
                <a:cs typeface="Helvetica" pitchFamily="34" charset="0"/>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1">
            <a:extLst>
              <a:ext uri="{FF2B5EF4-FFF2-40B4-BE49-F238E27FC236}">
                <a16:creationId xmlns:a16="http://schemas.microsoft.com/office/drawing/2014/main" id="{BE172693-EC1F-496E-9C1D-5F82B1AE2B5E}"/>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15</a:t>
            </a:fld>
            <a:endParaRPr lang="en-US" altLang="en-US" sz="750">
              <a:solidFill>
                <a:srgbClr val="95B3D7"/>
              </a:solidFill>
            </a:endParaRPr>
          </a:p>
        </p:txBody>
      </p:sp>
      <p:sp>
        <p:nvSpPr>
          <p:cNvPr id="18435" name="Rectangle 3">
            <a:extLst>
              <a:ext uri="{FF2B5EF4-FFF2-40B4-BE49-F238E27FC236}">
                <a16:creationId xmlns:a16="http://schemas.microsoft.com/office/drawing/2014/main" id="{02927195-624E-4BB8-B98D-B409C984C231}"/>
              </a:ext>
            </a:extLst>
          </p:cNvPr>
          <p:cNvSpPr>
            <a:spLocks noChangeArrowheads="1"/>
          </p:cNvSpPr>
          <p:nvPr/>
        </p:nvSpPr>
        <p:spPr bwMode="auto">
          <a:xfrm>
            <a:off x="4267518" y="130089"/>
            <a:ext cx="2898826" cy="4154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2100" dirty="0">
                <a:solidFill>
                  <a:srgbClr val="FF0000"/>
                </a:solidFill>
              </a:rPr>
              <a:t>1</a:t>
            </a:r>
            <a:r>
              <a:rPr lang="en-US" altLang="en-US" sz="2100" baseline="30000" dirty="0">
                <a:solidFill>
                  <a:srgbClr val="FF0000"/>
                </a:solidFill>
              </a:rPr>
              <a:t>st</a:t>
            </a:r>
            <a:r>
              <a:rPr lang="en-US" altLang="en-US" sz="2100" dirty="0">
                <a:solidFill>
                  <a:srgbClr val="FF0000"/>
                </a:solidFill>
              </a:rPr>
              <a:t> Vice and 2</a:t>
            </a:r>
            <a:r>
              <a:rPr lang="en-US" altLang="en-US" sz="2100" baseline="30000" dirty="0">
                <a:solidFill>
                  <a:srgbClr val="FF0000"/>
                </a:solidFill>
              </a:rPr>
              <a:t>nd</a:t>
            </a:r>
            <a:r>
              <a:rPr lang="en-US" altLang="en-US" sz="2100" dirty="0">
                <a:solidFill>
                  <a:srgbClr val="FF0000"/>
                </a:solidFill>
              </a:rPr>
              <a:t> Vice</a:t>
            </a:r>
            <a:endParaRPr lang="en-US" altLang="en-US" sz="2100" dirty="0">
              <a:solidFill>
                <a:srgbClr val="FF0000"/>
              </a:solidFill>
              <a:latin typeface="Arial" panose="020B0604020202020204" pitchFamily="34" charset="0"/>
            </a:endParaRPr>
          </a:p>
        </p:txBody>
      </p:sp>
      <p:sp>
        <p:nvSpPr>
          <p:cNvPr id="26628" name="TextBox 3">
            <a:extLst>
              <a:ext uri="{FF2B5EF4-FFF2-40B4-BE49-F238E27FC236}">
                <a16:creationId xmlns:a16="http://schemas.microsoft.com/office/drawing/2014/main" id="{B86345F5-6C23-4CFC-B5F4-E508305B0A8D}"/>
              </a:ext>
            </a:extLst>
          </p:cNvPr>
          <p:cNvSpPr txBox="1">
            <a:spLocks noChangeArrowheads="1"/>
          </p:cNvSpPr>
          <p:nvPr/>
        </p:nvSpPr>
        <p:spPr bwMode="auto">
          <a:xfrm>
            <a:off x="2264569" y="584044"/>
            <a:ext cx="6698678" cy="5124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charset="0"/>
              <a:buChar char="•"/>
              <a:defRPr sz="2400" b="1">
                <a:solidFill>
                  <a:schemeClr val="bg1"/>
                </a:solidFill>
                <a:latin typeface="Helvetica" charset="0"/>
                <a:ea typeface="MS PGothic" pitchFamily="34" charset="-128"/>
              </a:defRPr>
            </a:lvl1pPr>
            <a:lvl2pPr marL="742950" indent="-285750" eaLnBrk="0" hangingPunct="0">
              <a:spcBef>
                <a:spcPct val="20000"/>
              </a:spcBef>
              <a:buFont typeface="Arial" charset="0"/>
              <a:buChar char="–"/>
              <a:defRPr sz="2000">
                <a:solidFill>
                  <a:schemeClr val="bg1"/>
                </a:solidFill>
                <a:latin typeface="Helvetica" charset="0"/>
                <a:ea typeface="MS PGothic" pitchFamily="34" charset="-128"/>
              </a:defRPr>
            </a:lvl2pPr>
            <a:lvl3pPr marL="1143000" indent="-228600" eaLnBrk="0" hangingPunct="0">
              <a:spcBef>
                <a:spcPct val="20000"/>
              </a:spcBef>
              <a:buFont typeface="Arial" charset="0"/>
              <a:buChar char="•"/>
              <a:defRPr>
                <a:solidFill>
                  <a:schemeClr val="bg1"/>
                </a:solidFill>
                <a:latin typeface="Helvetica" charset="0"/>
                <a:ea typeface="MS PGothic" pitchFamily="34" charset="-128"/>
              </a:defRPr>
            </a:lvl3pPr>
            <a:lvl4pPr marL="1600200" indent="-228600" eaLnBrk="0" hangingPunct="0">
              <a:spcBef>
                <a:spcPct val="20000"/>
              </a:spcBef>
              <a:buFont typeface="Arial" charset="0"/>
              <a:buChar char="–"/>
              <a:defRPr sz="1400" b="1" i="1">
                <a:solidFill>
                  <a:schemeClr val="bg1"/>
                </a:solidFill>
                <a:latin typeface="Helvetica" charset="0"/>
                <a:ea typeface="MS PGothic" pitchFamily="34" charset="-128"/>
              </a:defRPr>
            </a:lvl4pPr>
            <a:lvl5pPr marL="2057400" indent="-228600" eaLnBrk="0" hangingPunct="0">
              <a:spcBef>
                <a:spcPct val="20000"/>
              </a:spcBef>
              <a:buFont typeface="Arial" charset="0"/>
              <a:buChar char="»"/>
              <a:defRPr sz="1200" i="1">
                <a:solidFill>
                  <a:schemeClr val="bg1"/>
                </a:solidFill>
                <a:latin typeface="Helvetica" charset="0"/>
                <a:ea typeface="MS PGothic" pitchFamily="34" charset="-128"/>
              </a:defRPr>
            </a:lvl5pPr>
            <a:lvl6pPr marL="25146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6pPr>
            <a:lvl7pPr marL="29718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7pPr>
            <a:lvl8pPr marL="34290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8pPr>
            <a:lvl9pPr marL="38862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9pPr>
          </a:lstStyle>
          <a:p>
            <a:pPr eaLnBrk="1" hangingPunct="1">
              <a:spcBef>
                <a:spcPct val="0"/>
              </a:spcBef>
              <a:buFont typeface="Arial" charset="0"/>
              <a:buNone/>
              <a:defRPr/>
            </a:pPr>
            <a:r>
              <a:rPr lang="en-US" altLang="en-US" sz="1200" dirty="0">
                <a:solidFill>
                  <a:schemeClr val="tx2">
                    <a:lumMod val="60000"/>
                    <a:lumOff val="40000"/>
                  </a:schemeClr>
                </a:solidFill>
                <a:cs typeface="Helvetica" charset="0"/>
              </a:rPr>
              <a:t>1</a:t>
            </a:r>
            <a:r>
              <a:rPr lang="en-US" altLang="en-US" sz="1200" baseline="30000" dirty="0">
                <a:solidFill>
                  <a:schemeClr val="tx2">
                    <a:lumMod val="60000"/>
                    <a:lumOff val="40000"/>
                  </a:schemeClr>
                </a:solidFill>
                <a:cs typeface="Helvetica" charset="0"/>
              </a:rPr>
              <a:t>ST</a:t>
            </a:r>
            <a:r>
              <a:rPr lang="en-US" altLang="en-US" sz="1200" dirty="0">
                <a:solidFill>
                  <a:schemeClr val="tx2">
                    <a:lumMod val="60000"/>
                    <a:lumOff val="40000"/>
                  </a:schemeClr>
                </a:solidFill>
                <a:cs typeface="Helvetica" charset="0"/>
              </a:rPr>
              <a:t> VICE</a:t>
            </a:r>
          </a:p>
          <a:p>
            <a:pPr marL="214313" indent="-214313" eaLnBrk="1" hangingPunct="1">
              <a:spcBef>
                <a:spcPct val="0"/>
              </a:spcBef>
              <a:defRPr/>
            </a:pPr>
            <a:r>
              <a:rPr lang="en-US" altLang="en-US" sz="1200" dirty="0">
                <a:solidFill>
                  <a:schemeClr val="tx2">
                    <a:lumMod val="60000"/>
                    <a:lumOff val="40000"/>
                  </a:schemeClr>
                </a:solidFill>
                <a:cs typeface="Helvetica" charset="0"/>
              </a:rPr>
              <a:t>2 CLASSES OF MEMBERSHIP --  Senior &amp; Junior</a:t>
            </a:r>
          </a:p>
          <a:p>
            <a:pPr marL="771525" lvl="1" eaLnBrk="1" hangingPunct="1">
              <a:spcBef>
                <a:spcPct val="0"/>
              </a:spcBef>
              <a:buFont typeface="Courier New" panose="02070309020205020404" pitchFamily="49" charset="0"/>
              <a:buChar char="o"/>
              <a:defRPr/>
            </a:pPr>
            <a:r>
              <a:rPr lang="en-US" altLang="en-US" sz="1200" dirty="0">
                <a:solidFill>
                  <a:schemeClr val="tx2">
                    <a:lumMod val="60000"/>
                    <a:lumOff val="40000"/>
                  </a:schemeClr>
                </a:solidFill>
                <a:cs typeface="Helvetica" charset="0"/>
              </a:rPr>
              <a:t>DUES – paid annual or Paid-Up-For-Life (PUFL)</a:t>
            </a:r>
          </a:p>
          <a:p>
            <a:pPr marL="771525" lvl="1" eaLnBrk="1" hangingPunct="1">
              <a:spcBef>
                <a:spcPct val="0"/>
              </a:spcBef>
              <a:buFont typeface="Courier New" panose="02070309020205020404" pitchFamily="49" charset="0"/>
              <a:buChar char="o"/>
              <a:defRPr/>
            </a:pPr>
            <a:r>
              <a:rPr lang="en-US" altLang="en-US" sz="1200" dirty="0">
                <a:solidFill>
                  <a:schemeClr val="tx2">
                    <a:lumMod val="60000"/>
                    <a:lumOff val="40000"/>
                  </a:schemeClr>
                </a:solidFill>
                <a:cs typeface="Helvetica" charset="0"/>
              </a:rPr>
              <a:t>HONORARY LIFE  - created within the Unit may not be transferred  unit pays the National and Department assessments</a:t>
            </a:r>
          </a:p>
          <a:p>
            <a:pPr marL="771525" lvl="1" eaLnBrk="1" hangingPunct="1">
              <a:spcBef>
                <a:spcPct val="0"/>
              </a:spcBef>
              <a:buFont typeface="Courier New" panose="02070309020205020404" pitchFamily="49" charset="0"/>
              <a:buChar char="o"/>
              <a:defRPr/>
            </a:pPr>
            <a:r>
              <a:rPr lang="en-US" altLang="en-US" sz="1200" dirty="0">
                <a:solidFill>
                  <a:schemeClr val="tx2">
                    <a:lumMod val="60000"/>
                    <a:lumOff val="40000"/>
                  </a:schemeClr>
                </a:solidFill>
                <a:cs typeface="Helvetica" charset="0"/>
              </a:rPr>
              <a:t>Transfers – decision is sole responsibility of Unit  --  National or Dept.  cannot become involved or mediate disputes concerning transfers concerning transferring </a:t>
            </a:r>
          </a:p>
          <a:p>
            <a:pPr marL="771525" lvl="1" eaLnBrk="1" hangingPunct="1">
              <a:spcBef>
                <a:spcPct val="0"/>
              </a:spcBef>
              <a:buFont typeface="Courier New" panose="02070309020205020404" pitchFamily="49" charset="0"/>
              <a:buChar char="o"/>
              <a:defRPr/>
            </a:pPr>
            <a:r>
              <a:rPr lang="en-US" altLang="en-US" sz="1200" dirty="0">
                <a:solidFill>
                  <a:schemeClr val="tx2">
                    <a:lumMod val="60000"/>
                    <a:lumOff val="40000"/>
                  </a:schemeClr>
                </a:solidFill>
                <a:cs typeface="Helvetica" charset="0"/>
              </a:rPr>
              <a:t>New Members are the sole responsibility of the Unit</a:t>
            </a:r>
          </a:p>
          <a:p>
            <a:pPr marL="771525" lvl="1" eaLnBrk="1" hangingPunct="1">
              <a:spcBef>
                <a:spcPct val="0"/>
              </a:spcBef>
              <a:buFont typeface="Courier New" panose="02070309020205020404" pitchFamily="49" charset="0"/>
              <a:buChar char="o"/>
              <a:defRPr/>
            </a:pPr>
            <a:r>
              <a:rPr lang="en-US" altLang="en-US" sz="1200" dirty="0">
                <a:solidFill>
                  <a:schemeClr val="tx2">
                    <a:lumMod val="60000"/>
                    <a:lumOff val="40000"/>
                  </a:schemeClr>
                </a:solidFill>
                <a:cs typeface="Helvetica" charset="0"/>
              </a:rPr>
              <a:t>“MEMBER IN GOOD STANDING”…National states this means she has paid her current dues</a:t>
            </a:r>
          </a:p>
          <a:p>
            <a:pPr marL="771525" lvl="1" eaLnBrk="1" hangingPunct="1">
              <a:spcBef>
                <a:spcPct val="0"/>
              </a:spcBef>
              <a:buFont typeface="Courier New" panose="02070309020205020404" pitchFamily="49" charset="0"/>
              <a:buChar char="o"/>
              <a:defRPr/>
            </a:pPr>
            <a:r>
              <a:rPr lang="en-US" altLang="en-US" sz="1200" dirty="0">
                <a:solidFill>
                  <a:schemeClr val="tx2">
                    <a:lumMod val="60000"/>
                    <a:lumOff val="40000"/>
                  </a:schemeClr>
                </a:solidFill>
                <a:cs typeface="Helvetica" charset="0"/>
              </a:rPr>
              <a:t>A membership report should be given at every meeting even if it has not changed.  The report should state the Unit Goal; Numbers by Paid Up For Life; Current Senior &amp; Juniors paid and any outstanding paid that has not been processed by Department.</a:t>
            </a:r>
          </a:p>
          <a:p>
            <a:pPr eaLnBrk="1" hangingPunct="1">
              <a:spcBef>
                <a:spcPct val="0"/>
              </a:spcBef>
              <a:buFontTx/>
              <a:buNone/>
              <a:defRPr/>
            </a:pPr>
            <a:r>
              <a:rPr lang="en-US" altLang="en-US" sz="1200" dirty="0">
                <a:solidFill>
                  <a:schemeClr val="tx2">
                    <a:lumMod val="60000"/>
                    <a:lumOff val="40000"/>
                  </a:schemeClr>
                </a:solidFill>
                <a:cs typeface="Helvetica" charset="0"/>
              </a:rPr>
              <a:t>            ***as with 2</a:t>
            </a:r>
            <a:r>
              <a:rPr lang="en-US" altLang="en-US" sz="1200" baseline="30000" dirty="0">
                <a:solidFill>
                  <a:schemeClr val="tx2">
                    <a:lumMod val="60000"/>
                    <a:lumOff val="40000"/>
                  </a:schemeClr>
                </a:solidFill>
                <a:cs typeface="Helvetica" charset="0"/>
              </a:rPr>
              <a:t>nd</a:t>
            </a:r>
            <a:r>
              <a:rPr lang="en-US" altLang="en-US" sz="1200" dirty="0">
                <a:solidFill>
                  <a:schemeClr val="tx2">
                    <a:lumMod val="60000"/>
                    <a:lumOff val="40000"/>
                  </a:schemeClr>
                </a:solidFill>
                <a:cs typeface="Helvetica" charset="0"/>
              </a:rPr>
              <a:t> vice these duties may be different***</a:t>
            </a:r>
          </a:p>
          <a:p>
            <a:pPr eaLnBrk="1" hangingPunct="1">
              <a:spcBef>
                <a:spcPct val="0"/>
              </a:spcBef>
              <a:buFontTx/>
              <a:buNone/>
              <a:defRPr/>
            </a:pPr>
            <a:endParaRPr lang="en-US" altLang="en-US" sz="1200" dirty="0">
              <a:solidFill>
                <a:schemeClr val="tx2">
                  <a:lumMod val="60000"/>
                  <a:lumOff val="40000"/>
                </a:schemeClr>
              </a:solidFill>
              <a:cs typeface="Helvetica" charset="0"/>
            </a:endParaRPr>
          </a:p>
          <a:p>
            <a:pPr eaLnBrk="1" hangingPunct="1">
              <a:spcBef>
                <a:spcPct val="0"/>
              </a:spcBef>
              <a:buFontTx/>
              <a:buNone/>
              <a:defRPr/>
            </a:pPr>
            <a:r>
              <a:rPr lang="en-US" altLang="en-US" sz="1200" dirty="0">
                <a:solidFill>
                  <a:schemeClr val="tx2">
                    <a:lumMod val="60000"/>
                    <a:lumOff val="40000"/>
                  </a:schemeClr>
                </a:solidFill>
                <a:cs typeface="Helvetica" charset="0"/>
              </a:rPr>
              <a:t>2</a:t>
            </a:r>
            <a:r>
              <a:rPr lang="en-US" altLang="en-US" sz="1200" baseline="30000" dirty="0">
                <a:solidFill>
                  <a:schemeClr val="tx2">
                    <a:lumMod val="60000"/>
                    <a:lumOff val="40000"/>
                  </a:schemeClr>
                </a:solidFill>
                <a:cs typeface="Helvetica" charset="0"/>
              </a:rPr>
              <a:t>ND</a:t>
            </a:r>
            <a:r>
              <a:rPr lang="en-US" altLang="en-US" sz="1200" dirty="0">
                <a:solidFill>
                  <a:schemeClr val="tx2">
                    <a:lumMod val="60000"/>
                    <a:lumOff val="40000"/>
                  </a:schemeClr>
                </a:solidFill>
                <a:cs typeface="Helvetica" charset="0"/>
              </a:rPr>
              <a:t> VICE  </a:t>
            </a:r>
          </a:p>
          <a:p>
            <a:pPr marL="171450" indent="-171450" eaLnBrk="1" hangingPunct="1">
              <a:spcBef>
                <a:spcPct val="0"/>
              </a:spcBef>
              <a:defRPr/>
            </a:pPr>
            <a:r>
              <a:rPr lang="en-US" altLang="en-US" sz="1200" dirty="0">
                <a:solidFill>
                  <a:schemeClr val="tx2">
                    <a:lumMod val="60000"/>
                    <a:lumOff val="40000"/>
                  </a:schemeClr>
                </a:solidFill>
                <a:cs typeface="Helvetica" charset="0"/>
              </a:rPr>
              <a:t>Second Vice duties vary from Unit to Unit. The Duties should be spelled out in the Unit’s Standing Rules. </a:t>
            </a:r>
          </a:p>
          <a:p>
            <a:pPr eaLnBrk="1" hangingPunct="1">
              <a:spcBef>
                <a:spcPct val="0"/>
              </a:spcBef>
              <a:buFontTx/>
              <a:buNone/>
              <a:defRPr/>
            </a:pPr>
            <a:endParaRPr lang="en-US" sz="1200" dirty="0">
              <a:solidFill>
                <a:schemeClr val="tx2">
                  <a:lumMod val="60000"/>
                  <a:lumOff val="40000"/>
                </a:schemeClr>
              </a:solidFill>
              <a:latin typeface="Helvetica" pitchFamily="34" charset="0"/>
              <a:cs typeface="Helvetica" charset="0"/>
            </a:endParaRPr>
          </a:p>
          <a:p>
            <a:pPr eaLnBrk="1" hangingPunct="1">
              <a:spcBef>
                <a:spcPct val="0"/>
              </a:spcBef>
              <a:buFontTx/>
              <a:buNone/>
              <a:defRPr/>
            </a:pPr>
            <a:r>
              <a:rPr lang="en-US" sz="1200" dirty="0">
                <a:solidFill>
                  <a:schemeClr val="tx2">
                    <a:lumMod val="60000"/>
                    <a:lumOff val="40000"/>
                  </a:schemeClr>
                </a:solidFill>
                <a:latin typeface="Helvetica" pitchFamily="34" charset="0"/>
                <a:cs typeface="Helvetica" pitchFamily="34" charset="0"/>
              </a:rPr>
              <a:t>If you are not attending the meeting, you should provide your report to the President or Secretary.</a:t>
            </a:r>
          </a:p>
          <a:p>
            <a:pPr eaLnBrk="1" hangingPunct="1">
              <a:spcBef>
                <a:spcPct val="0"/>
              </a:spcBef>
              <a:buFontTx/>
              <a:buNone/>
              <a:defRPr/>
            </a:pPr>
            <a:r>
              <a:rPr lang="en-US" sz="1200" dirty="0">
                <a:solidFill>
                  <a:schemeClr val="tx2">
                    <a:lumMod val="60000"/>
                    <a:lumOff val="40000"/>
                  </a:schemeClr>
                </a:solidFill>
                <a:latin typeface="Helvetica" pitchFamily="34" charset="0"/>
                <a:cs typeface="Helvetica" pitchFamily="34" charset="0"/>
              </a:rPr>
              <a:t>If they have nothing, they should respond “nothing to report”. </a:t>
            </a:r>
          </a:p>
          <a:p>
            <a:pPr eaLnBrk="1" hangingPunct="1">
              <a:spcBef>
                <a:spcPct val="0"/>
              </a:spcBef>
              <a:buFontTx/>
              <a:buNone/>
              <a:defRPr/>
            </a:pPr>
            <a:endParaRPr lang="en-US" altLang="en-US" sz="1200" dirty="0">
              <a:solidFill>
                <a:schemeClr val="tx2">
                  <a:lumMod val="60000"/>
                  <a:lumOff val="40000"/>
                </a:schemeClr>
              </a:solidFill>
              <a:cs typeface="Helvetica" charset="0"/>
            </a:endParaRPr>
          </a:p>
          <a:p>
            <a:pPr eaLnBrk="1" hangingPunct="1">
              <a:spcBef>
                <a:spcPct val="0"/>
              </a:spcBef>
              <a:buFontTx/>
              <a:buNone/>
              <a:defRPr/>
            </a:pPr>
            <a:endParaRPr lang="en-US" altLang="en-US" sz="1200" dirty="0">
              <a:solidFill>
                <a:schemeClr val="tx2">
                  <a:lumMod val="60000"/>
                  <a:lumOff val="40000"/>
                </a:schemeClr>
              </a:solidFill>
              <a:cs typeface="Helvetica" charset="0"/>
            </a:endParaRPr>
          </a:p>
          <a:p>
            <a:pPr eaLnBrk="1" hangingPunct="1">
              <a:spcBef>
                <a:spcPct val="0"/>
              </a:spcBef>
              <a:buFontTx/>
              <a:buNone/>
              <a:defRPr/>
            </a:pPr>
            <a:endParaRPr lang="en-US" altLang="en-US" sz="1200" dirty="0">
              <a:solidFill>
                <a:schemeClr val="tx2">
                  <a:lumMod val="60000"/>
                  <a:lumOff val="40000"/>
                </a:schemeClr>
              </a:solidFill>
              <a:cs typeface="Helvetica" charset="0"/>
            </a:endParaRPr>
          </a:p>
          <a:p>
            <a:pPr eaLnBrk="1" hangingPunct="1">
              <a:spcBef>
                <a:spcPct val="0"/>
              </a:spcBef>
              <a:buFontTx/>
              <a:buNone/>
              <a:defRPr/>
            </a:pPr>
            <a:endParaRPr lang="en-US" altLang="en-US" sz="1350" dirty="0">
              <a:solidFill>
                <a:schemeClr val="tx2">
                  <a:lumMod val="60000"/>
                  <a:lumOff val="40000"/>
                </a:schemeClr>
              </a:solidFill>
              <a:cs typeface="Helvetica" charset="0"/>
            </a:endParaRPr>
          </a:p>
          <a:p>
            <a:pPr eaLnBrk="1" hangingPunct="1">
              <a:spcBef>
                <a:spcPct val="0"/>
              </a:spcBef>
              <a:buFontTx/>
              <a:buNone/>
              <a:defRPr/>
            </a:pPr>
            <a:endParaRPr lang="en-US" altLang="en-US" sz="1350" dirty="0">
              <a:cs typeface="Helvetica"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1">
            <a:extLst>
              <a:ext uri="{FF2B5EF4-FFF2-40B4-BE49-F238E27FC236}">
                <a16:creationId xmlns:a16="http://schemas.microsoft.com/office/drawing/2014/main" id="{0845A63E-8062-4AE5-9908-1C5276838EFD}"/>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16</a:t>
            </a:fld>
            <a:endParaRPr lang="en-US" altLang="en-US" sz="750">
              <a:solidFill>
                <a:srgbClr val="95B3D7"/>
              </a:solidFill>
            </a:endParaRPr>
          </a:p>
        </p:txBody>
      </p:sp>
      <p:sp>
        <p:nvSpPr>
          <p:cNvPr id="19459" name="Rectangle 3">
            <a:extLst>
              <a:ext uri="{FF2B5EF4-FFF2-40B4-BE49-F238E27FC236}">
                <a16:creationId xmlns:a16="http://schemas.microsoft.com/office/drawing/2014/main" id="{34A3CC8B-83E5-4007-8230-E7F5FA6AE275}"/>
              </a:ext>
            </a:extLst>
          </p:cNvPr>
          <p:cNvSpPr>
            <a:spLocks noChangeArrowheads="1"/>
          </p:cNvSpPr>
          <p:nvPr/>
        </p:nvSpPr>
        <p:spPr bwMode="auto">
          <a:xfrm>
            <a:off x="2549377" y="147638"/>
            <a:ext cx="569059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2100" dirty="0">
                <a:solidFill>
                  <a:srgbClr val="FF0000"/>
                </a:solidFill>
              </a:rPr>
              <a:t>Unfinished &amp; New Business &amp; </a:t>
            </a:r>
          </a:p>
          <a:p>
            <a:pPr eaLnBrk="1" hangingPunct="1">
              <a:spcBef>
                <a:spcPct val="0"/>
              </a:spcBef>
              <a:buFontTx/>
              <a:buNone/>
            </a:pPr>
            <a:r>
              <a:rPr lang="en-US" altLang="en-US" sz="2100" dirty="0">
                <a:solidFill>
                  <a:srgbClr val="FF0000"/>
                </a:solidFill>
              </a:rPr>
              <a:t>		Correspondence &amp; Announcements</a:t>
            </a:r>
            <a:endParaRPr lang="en-US" altLang="en-US" sz="2100" dirty="0">
              <a:solidFill>
                <a:srgbClr val="FF0000"/>
              </a:solidFill>
              <a:latin typeface="Arial" panose="020B0604020202020204" pitchFamily="34" charset="0"/>
            </a:endParaRPr>
          </a:p>
        </p:txBody>
      </p:sp>
      <p:sp>
        <p:nvSpPr>
          <p:cNvPr id="4" name="TextBox 3">
            <a:extLst>
              <a:ext uri="{FF2B5EF4-FFF2-40B4-BE49-F238E27FC236}">
                <a16:creationId xmlns:a16="http://schemas.microsoft.com/office/drawing/2014/main" id="{CEBE8CF4-FAAE-4DE0-8ACF-EB916509F7CF}"/>
              </a:ext>
            </a:extLst>
          </p:cNvPr>
          <p:cNvSpPr txBox="1"/>
          <p:nvPr/>
        </p:nvSpPr>
        <p:spPr>
          <a:xfrm>
            <a:off x="2187870" y="1253840"/>
            <a:ext cx="7184980" cy="2031325"/>
          </a:xfrm>
          <a:prstGeom prst="rect">
            <a:avLst/>
          </a:prstGeom>
          <a:noFill/>
        </p:spPr>
        <p:txBody>
          <a:bodyPr wrap="none">
            <a:spAutoFit/>
          </a:bodyPr>
          <a:lstStyle/>
          <a:p>
            <a:pPr marL="342900" indent="-342900">
              <a:buFont typeface="Arial" pitchFamily="34" charset="0"/>
              <a:buChar char="•"/>
              <a:defRPr/>
            </a:pPr>
            <a:r>
              <a:rPr lang="en-US" sz="2100" b="1" dirty="0">
                <a:solidFill>
                  <a:schemeClr val="tx2">
                    <a:lumMod val="60000"/>
                    <a:lumOff val="40000"/>
                  </a:schemeClr>
                </a:solidFill>
                <a:latin typeface="Helvetica" pitchFamily="34" charset="0"/>
                <a:cs typeface="Helvetica" pitchFamily="34" charset="0"/>
              </a:rPr>
              <a:t>President &amp; Secretary research past minutes</a:t>
            </a:r>
          </a:p>
          <a:p>
            <a:pPr marL="342900" indent="-342900">
              <a:buFont typeface="Arial" pitchFamily="34" charset="0"/>
              <a:buChar char="•"/>
              <a:defRPr/>
            </a:pPr>
            <a:endParaRPr lang="en-US" sz="2100" b="1" dirty="0">
              <a:solidFill>
                <a:schemeClr val="tx2">
                  <a:lumMod val="60000"/>
                  <a:lumOff val="40000"/>
                </a:schemeClr>
              </a:solidFill>
              <a:latin typeface="Helvetica" pitchFamily="34" charset="0"/>
              <a:cs typeface="Helvetica" pitchFamily="34" charset="0"/>
            </a:endParaRPr>
          </a:p>
          <a:p>
            <a:pPr marL="342900" indent="-342900">
              <a:buFont typeface="Arial" pitchFamily="34" charset="0"/>
              <a:buChar char="•"/>
              <a:defRPr/>
            </a:pPr>
            <a:r>
              <a:rPr lang="en-US" sz="2100" b="1" dirty="0">
                <a:solidFill>
                  <a:schemeClr val="tx2">
                    <a:lumMod val="60000"/>
                    <a:lumOff val="40000"/>
                  </a:schemeClr>
                </a:solidFill>
                <a:latin typeface="Helvetica" pitchFamily="34" charset="0"/>
                <a:cs typeface="Helvetica" pitchFamily="34" charset="0"/>
              </a:rPr>
              <a:t>New Business – opportunity for the audience to </a:t>
            </a:r>
          </a:p>
          <a:p>
            <a:pPr>
              <a:defRPr/>
            </a:pPr>
            <a:r>
              <a:rPr lang="en-US" sz="2100" b="1" dirty="0">
                <a:solidFill>
                  <a:schemeClr val="tx2">
                    <a:lumMod val="60000"/>
                    <a:lumOff val="40000"/>
                  </a:schemeClr>
                </a:solidFill>
                <a:latin typeface="Helvetica" pitchFamily="34" charset="0"/>
                <a:cs typeface="Helvetica" pitchFamily="34" charset="0"/>
              </a:rPr>
              <a:t>	bring up something</a:t>
            </a:r>
          </a:p>
          <a:p>
            <a:pPr marL="342900" indent="-342900">
              <a:buFont typeface="Arial" pitchFamily="34" charset="0"/>
              <a:buChar char="•"/>
              <a:defRPr/>
            </a:pPr>
            <a:endParaRPr lang="en-US" sz="2100" b="1" dirty="0">
              <a:solidFill>
                <a:schemeClr val="tx2">
                  <a:lumMod val="60000"/>
                  <a:lumOff val="40000"/>
                </a:schemeClr>
              </a:solidFill>
              <a:latin typeface="Helvetica" pitchFamily="34" charset="0"/>
              <a:cs typeface="Helvetica" pitchFamily="34" charset="0"/>
            </a:endParaRPr>
          </a:p>
          <a:p>
            <a:pPr marL="342900" indent="-342900">
              <a:buFont typeface="Arial" pitchFamily="34" charset="0"/>
              <a:buChar char="•"/>
              <a:defRPr/>
            </a:pPr>
            <a:r>
              <a:rPr lang="en-US" sz="2100" b="1" dirty="0">
                <a:solidFill>
                  <a:schemeClr val="tx2">
                    <a:lumMod val="60000"/>
                    <a:lumOff val="40000"/>
                  </a:schemeClr>
                </a:solidFill>
                <a:latin typeface="Helvetica" pitchFamily="34" charset="0"/>
                <a:cs typeface="Helvetica" pitchFamily="34" charset="0"/>
              </a:rPr>
              <a:t>Correspondence &amp; Announcements – Secretary 	</a:t>
            </a:r>
            <a:r>
              <a:rPr lang="en-US" sz="2100" b="1" dirty="0">
                <a:solidFill>
                  <a:schemeClr val="bg1"/>
                </a:solidFill>
                <a:latin typeface="Helvetica" pitchFamily="34" charset="0"/>
                <a:cs typeface="Helvetica" pitchFamily="34" charset="0"/>
              </a:rPr>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1">
            <a:extLst>
              <a:ext uri="{FF2B5EF4-FFF2-40B4-BE49-F238E27FC236}">
                <a16:creationId xmlns:a16="http://schemas.microsoft.com/office/drawing/2014/main" id="{8AC8B9B0-908B-400E-9B70-93BEF61DEFE1}"/>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17</a:t>
            </a:fld>
            <a:endParaRPr lang="en-US" altLang="en-US" sz="750">
              <a:solidFill>
                <a:srgbClr val="95B3D7"/>
              </a:solidFill>
            </a:endParaRPr>
          </a:p>
        </p:txBody>
      </p:sp>
      <p:sp>
        <p:nvSpPr>
          <p:cNvPr id="20483" name="Rectangle 3">
            <a:extLst>
              <a:ext uri="{FF2B5EF4-FFF2-40B4-BE49-F238E27FC236}">
                <a16:creationId xmlns:a16="http://schemas.microsoft.com/office/drawing/2014/main" id="{18E21F57-4585-4863-ADD3-094FF3FC5600}"/>
              </a:ext>
            </a:extLst>
          </p:cNvPr>
          <p:cNvSpPr>
            <a:spLocks noChangeArrowheads="1"/>
          </p:cNvSpPr>
          <p:nvPr/>
        </p:nvSpPr>
        <p:spPr bwMode="auto">
          <a:xfrm>
            <a:off x="2632666" y="100890"/>
            <a:ext cx="5259132"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1950" dirty="0">
                <a:solidFill>
                  <a:srgbClr val="FF0000"/>
                </a:solidFill>
              </a:rPr>
              <a:t>VERBIAGE &amp; CONDUCT</a:t>
            </a:r>
          </a:p>
          <a:p>
            <a:pPr eaLnBrk="1" hangingPunct="1">
              <a:spcBef>
                <a:spcPct val="0"/>
              </a:spcBef>
              <a:buFontTx/>
              <a:buNone/>
            </a:pPr>
            <a:r>
              <a:rPr lang="en-US" altLang="en-US" sz="1950" dirty="0">
                <a:solidFill>
                  <a:srgbClr val="FF0000"/>
                </a:solidFill>
              </a:rPr>
              <a:t>                        TO USE DURING A MEETING</a:t>
            </a:r>
            <a:endParaRPr lang="en-US" altLang="en-US" sz="1950" dirty="0">
              <a:solidFill>
                <a:srgbClr val="FF0000"/>
              </a:solidFill>
              <a:latin typeface="Arial" panose="020B0604020202020204" pitchFamily="34" charset="0"/>
            </a:endParaRPr>
          </a:p>
        </p:txBody>
      </p:sp>
      <p:sp>
        <p:nvSpPr>
          <p:cNvPr id="4" name="TextBox 3">
            <a:extLst>
              <a:ext uri="{FF2B5EF4-FFF2-40B4-BE49-F238E27FC236}">
                <a16:creationId xmlns:a16="http://schemas.microsoft.com/office/drawing/2014/main" id="{CAC2EFFD-ED27-4F4C-9B95-84BDC764950E}"/>
              </a:ext>
            </a:extLst>
          </p:cNvPr>
          <p:cNvSpPr txBox="1"/>
          <p:nvPr/>
        </p:nvSpPr>
        <p:spPr>
          <a:xfrm>
            <a:off x="2488018" y="882724"/>
            <a:ext cx="6092456" cy="3970318"/>
          </a:xfrm>
          <a:prstGeom prst="rect">
            <a:avLst/>
          </a:prstGeom>
          <a:noFill/>
        </p:spPr>
        <p:txBody>
          <a:bodyPr wrap="square">
            <a:spAutoFit/>
          </a:bodyPr>
          <a:lstStyle/>
          <a:p>
            <a:pPr lvl="2" algn="ctr">
              <a:defRPr/>
            </a:pPr>
            <a:r>
              <a:rPr lang="en-US" sz="1200" b="1" dirty="0">
                <a:solidFill>
                  <a:schemeClr val="tx2">
                    <a:lumMod val="60000"/>
                    <a:lumOff val="40000"/>
                  </a:schemeClr>
                </a:solidFill>
                <a:latin typeface="Helvetica" pitchFamily="34" charset="0"/>
                <a:cs typeface="Helvetica" pitchFamily="34" charset="0"/>
              </a:rPr>
              <a:t>VERBIAGE</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Have you asked the members to turn the cell phones &amp; tablets to off or vibe</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Have members  stand and be recognized if they have a question</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Use the verbiage</a:t>
            </a:r>
          </a:p>
          <a:p>
            <a:pPr marL="1243013" lvl="3" indent="-214313">
              <a:buFont typeface="Wingdings" panose="05000000000000000000" pitchFamily="2" charset="2"/>
              <a:buChar char="v"/>
              <a:defRPr/>
            </a:pPr>
            <a:r>
              <a:rPr lang="en-US" sz="1200" b="1" dirty="0">
                <a:solidFill>
                  <a:schemeClr val="tx2">
                    <a:lumMod val="60000"/>
                    <a:lumOff val="40000"/>
                  </a:schemeClr>
                </a:solidFill>
                <a:latin typeface="Helvetica" pitchFamily="34" charset="0"/>
                <a:cs typeface="Helvetica" pitchFamily="34" charset="0"/>
              </a:rPr>
              <a:t> “please be seated” NOT “take your chair”</a:t>
            </a:r>
          </a:p>
          <a:p>
            <a:pPr marL="1243013" lvl="3" indent="-214313">
              <a:buFont typeface="Wingdings" panose="05000000000000000000" pitchFamily="2" charset="2"/>
              <a:buChar char="v"/>
              <a:defRPr/>
            </a:pPr>
            <a:r>
              <a:rPr lang="en-US" sz="1200" b="1" dirty="0">
                <a:solidFill>
                  <a:schemeClr val="tx2">
                    <a:lumMod val="60000"/>
                    <a:lumOff val="40000"/>
                  </a:schemeClr>
                </a:solidFill>
                <a:latin typeface="Helvetica" pitchFamily="34" charset="0"/>
                <a:cs typeface="Helvetica" pitchFamily="34" charset="0"/>
              </a:rPr>
              <a:t>“ move that we …” NOT “I make a motion”</a:t>
            </a:r>
          </a:p>
          <a:p>
            <a:pPr marL="1243013" lvl="3" indent="-214313">
              <a:buFont typeface="Wingdings" panose="05000000000000000000" pitchFamily="2" charset="2"/>
              <a:buChar char="v"/>
              <a:defRPr/>
            </a:pPr>
            <a:r>
              <a:rPr lang="en-US" sz="1200" b="1" dirty="0">
                <a:solidFill>
                  <a:schemeClr val="tx2">
                    <a:lumMod val="60000"/>
                    <a:lumOff val="40000"/>
                  </a:schemeClr>
                </a:solidFill>
                <a:latin typeface="Helvetica" pitchFamily="34" charset="0"/>
                <a:cs typeface="Helvetica" pitchFamily="34" charset="0"/>
              </a:rPr>
              <a:t>“I return the gavel to the President” NOT “I turn over the gavel…”</a:t>
            </a:r>
          </a:p>
          <a:p>
            <a:pPr lvl="3" algn="ctr">
              <a:defRPr/>
            </a:pPr>
            <a:endParaRPr lang="en-US" sz="1200" b="1" dirty="0">
              <a:solidFill>
                <a:schemeClr val="tx2">
                  <a:lumMod val="60000"/>
                  <a:lumOff val="40000"/>
                </a:schemeClr>
              </a:solidFill>
              <a:latin typeface="Helvetica" pitchFamily="34" charset="0"/>
              <a:cs typeface="Helvetica" pitchFamily="34" charset="0"/>
            </a:endParaRPr>
          </a:p>
          <a:p>
            <a:pPr lvl="3" algn="ctr">
              <a:defRPr/>
            </a:pPr>
            <a:r>
              <a:rPr lang="en-US" sz="1200" b="1" dirty="0">
                <a:solidFill>
                  <a:schemeClr val="tx2">
                    <a:lumMod val="60000"/>
                    <a:lumOff val="40000"/>
                  </a:schemeClr>
                </a:solidFill>
                <a:latin typeface="Helvetica" pitchFamily="34" charset="0"/>
                <a:cs typeface="Helvetica" pitchFamily="34" charset="0"/>
              </a:rPr>
              <a:t>CONDUCT</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Remind members to pay attention &amp; listen (use the gavel to gain attention)</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Show respect for all members – let everyone have their time to speak</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Apologize – admit you are wrong</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Offer to find an answer in a timely manner</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Take responsibility for your job and in helping others do theirs</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DO NOT GOSSIP</a:t>
            </a:r>
          </a:p>
          <a:p>
            <a:pPr marL="900113" lvl="2" indent="-214313">
              <a:buFont typeface="Arial" panose="020B0604020202020204" pitchFamily="34" charset="0"/>
              <a:buChar char="•"/>
              <a:defRPr/>
            </a:pPr>
            <a:r>
              <a:rPr lang="en-US" sz="1200" b="1" dirty="0">
                <a:solidFill>
                  <a:schemeClr val="tx2">
                    <a:lumMod val="60000"/>
                    <a:lumOff val="40000"/>
                  </a:schemeClr>
                </a:solidFill>
                <a:latin typeface="Helvetica" pitchFamily="34" charset="0"/>
                <a:cs typeface="Helvetica" pitchFamily="34" charset="0"/>
              </a:rPr>
              <a:t>Make statements that are factual NOT hearsay or he said she said</a:t>
            </a:r>
          </a:p>
          <a:p>
            <a:pPr marL="685800" lvl="2">
              <a:defRPr/>
            </a:pPr>
            <a:r>
              <a:rPr lang="en-US" sz="1200" b="1" dirty="0">
                <a:solidFill>
                  <a:srgbClr val="FF0000"/>
                </a:solidFill>
                <a:latin typeface="Helvetica" pitchFamily="34" charset="0"/>
                <a:cs typeface="Helvetica" pitchFamily="34" charset="0"/>
              </a:rPr>
              <a:t>REMEMBER A HELLO AND SMILE CAN BRIGHTEN SOMEONE’S DAY</a:t>
            </a:r>
          </a:p>
          <a:p>
            <a:pPr lvl="2">
              <a:defRPr/>
            </a:pPr>
            <a:endParaRPr lang="en-US" sz="1200" b="1" dirty="0">
              <a:solidFill>
                <a:schemeClr val="bg1"/>
              </a:solidFill>
              <a:latin typeface="Helvetica" pitchFamily="34" charset="0"/>
              <a:cs typeface="Helvetica"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2">
            <a:extLst>
              <a:ext uri="{FF2B5EF4-FFF2-40B4-BE49-F238E27FC236}">
                <a16:creationId xmlns:a16="http://schemas.microsoft.com/office/drawing/2014/main" id="{7CA23CE4-F8AA-407E-8896-102DCE5A58DE}"/>
              </a:ext>
            </a:extLst>
          </p:cNvPr>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1800" b="1">
                <a:solidFill>
                  <a:schemeClr val="bg1"/>
                </a:solidFill>
                <a:latin typeface="Helvetica" panose="020B0604020202020204" pitchFamily="34" charset="0"/>
                <a:ea typeface="MS PGothic" panose="020B0600070205080204" pitchFamily="34" charset="-128"/>
              </a:defRPr>
            </a:lvl1pPr>
            <a:lvl2pPr marL="557213" indent="-214313" eaLnBrk="0" hangingPunct="0">
              <a:spcBef>
                <a:spcPct val="20000"/>
              </a:spcBef>
              <a:buFont typeface="Arial" panose="020B0604020202020204" pitchFamily="34" charset="0"/>
              <a:buChar char="–"/>
              <a:defRPr sz="1500">
                <a:solidFill>
                  <a:schemeClr val="bg1"/>
                </a:solidFill>
                <a:latin typeface="Helvetica" panose="020B0604020202020204" pitchFamily="34" charset="0"/>
                <a:ea typeface="MS PGothic" panose="020B0600070205080204" pitchFamily="34" charset="-128"/>
              </a:defRPr>
            </a:lvl2pPr>
            <a:lvl3pPr marL="857250" indent="-17145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200150" indent="-171450" eaLnBrk="0" hangingPunct="0">
              <a:spcBef>
                <a:spcPct val="20000"/>
              </a:spcBef>
              <a:buFont typeface="Arial" panose="020B0604020202020204" pitchFamily="34" charset="0"/>
              <a:buChar char="–"/>
              <a:defRPr sz="1050" b="1" i="1">
                <a:solidFill>
                  <a:schemeClr val="bg1"/>
                </a:solidFill>
                <a:latin typeface="Helvetica" panose="020B0604020202020204" pitchFamily="34" charset="0"/>
                <a:ea typeface="MS PGothic" panose="020B0600070205080204" pitchFamily="34" charset="-128"/>
              </a:defRPr>
            </a:lvl4pPr>
            <a:lvl5pPr marL="1543050" indent="-171450" eaLnBrk="0" hangingPunct="0">
              <a:spcBef>
                <a:spcPct val="20000"/>
              </a:spcBef>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5pPr>
            <a:lvl6pPr marL="18859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6pPr>
            <a:lvl7pPr marL="22288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7pPr>
            <a:lvl8pPr marL="25717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8pPr>
            <a:lvl9pPr marL="2914650" indent="-171450" defTabSz="342900" eaLnBrk="0" fontAlgn="base" hangingPunct="0">
              <a:spcBef>
                <a:spcPct val="20000"/>
              </a:spcBef>
              <a:spcAft>
                <a:spcPct val="0"/>
              </a:spcAft>
              <a:buFont typeface="Arial" panose="020B0604020202020204" pitchFamily="34" charset="0"/>
              <a:buChar char="»"/>
              <a:defRPr sz="9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fld id="{6B311A04-22AA-4270-8EF4-266F31BD4F62}" type="slidenum">
              <a:rPr lang="en-US" altLang="en-US" sz="750">
                <a:solidFill>
                  <a:srgbClr val="95B3D7"/>
                </a:solidFill>
              </a:rPr>
              <a:pPr eaLnBrk="1" hangingPunct="1">
                <a:spcBef>
                  <a:spcPct val="0"/>
                </a:spcBef>
                <a:buFontTx/>
                <a:buNone/>
              </a:pPr>
              <a:t>18</a:t>
            </a:fld>
            <a:endParaRPr lang="en-US" altLang="en-US" sz="750">
              <a:solidFill>
                <a:srgbClr val="95B3D7"/>
              </a:solidFill>
            </a:endParaRPr>
          </a:p>
        </p:txBody>
      </p:sp>
      <p:pic>
        <p:nvPicPr>
          <p:cNvPr id="21507" name="Picture 2" descr="C:\Users\Bates\Documents\(4) AUXILIARY DEPT LEADERSHIP 2013&amp;2014\1175699_436827366436129_2009125857_n.jpg">
            <a:extLst>
              <a:ext uri="{FF2B5EF4-FFF2-40B4-BE49-F238E27FC236}">
                <a16:creationId xmlns:a16="http://schemas.microsoft.com/office/drawing/2014/main" id="{BA06E53B-8E1F-4095-8930-871D022E62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460" y="611622"/>
            <a:ext cx="5062538" cy="34135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a:extLst>
              <a:ext uri="{FF2B5EF4-FFF2-40B4-BE49-F238E27FC236}">
                <a16:creationId xmlns:a16="http://schemas.microsoft.com/office/drawing/2014/main" id="{FC58B772-4817-414D-8EF5-3C216011BDBE}"/>
              </a:ext>
            </a:extLst>
          </p:cNvPr>
          <p:cNvSpPr>
            <a:spLocks noGrp="1"/>
          </p:cNvSpPr>
          <p:nvPr>
            <p:ph type="title"/>
          </p:nvPr>
        </p:nvSpPr>
        <p:spPr/>
        <p:txBody>
          <a:bodyPr/>
          <a:lstStyle/>
          <a:p>
            <a:pPr algn="ctr" eaLnBrk="1" hangingPunct="1"/>
            <a:r>
              <a:rPr lang="en-US" altLang="en-US" dirty="0">
                <a:solidFill>
                  <a:srgbClr val="FF0000"/>
                </a:solidFill>
                <a:latin typeface="Helvetica" pitchFamily="2" charset="0"/>
                <a:ea typeface="ＭＳ Ｐゴシック" panose="020B0600070205080204" pitchFamily="34" charset="-128"/>
              </a:rPr>
              <a:t>Mini Courses Provided</a:t>
            </a:r>
          </a:p>
        </p:txBody>
      </p:sp>
      <p:sp>
        <p:nvSpPr>
          <p:cNvPr id="13314" name="Content Placeholder 2">
            <a:extLst>
              <a:ext uri="{FF2B5EF4-FFF2-40B4-BE49-F238E27FC236}">
                <a16:creationId xmlns:a16="http://schemas.microsoft.com/office/drawing/2014/main" id="{972A093C-06DF-404C-AD19-590B4A1C103D}"/>
              </a:ext>
            </a:extLst>
          </p:cNvPr>
          <p:cNvSpPr>
            <a:spLocks noGrp="1"/>
          </p:cNvSpPr>
          <p:nvPr>
            <p:ph sz="half" idx="1"/>
          </p:nvPr>
        </p:nvSpPr>
        <p:spPr>
          <a:xfrm>
            <a:off x="2408236" y="1063625"/>
            <a:ext cx="6427419" cy="3476477"/>
          </a:xfrm>
        </p:spPr>
        <p:txBody>
          <a:bodyPr/>
          <a:lstStyle/>
          <a:p>
            <a:pPr marL="91440" indent="-91440" eaLnBrk="1" hangingPunct="1">
              <a:spcBef>
                <a:spcPct val="0"/>
              </a:spcBef>
              <a:buFontTx/>
              <a:buNone/>
            </a:pPr>
            <a:r>
              <a:rPr lang="en-US" altLang="en-US" sz="1800" dirty="0">
                <a:latin typeface="Arial" panose="020B0604020202020204" pitchFamily="34" charset="0"/>
              </a:rPr>
              <a:t>PART 1			THE UNIT</a:t>
            </a:r>
          </a:p>
          <a:p>
            <a:pPr marL="91440" indent="-91440" eaLnBrk="1" hangingPunct="1">
              <a:spcBef>
                <a:spcPct val="0"/>
              </a:spcBef>
              <a:buFontTx/>
              <a:buNone/>
            </a:pPr>
            <a:r>
              <a:rPr lang="en-US" altLang="en-US" sz="1800" dirty="0">
                <a:latin typeface="Arial" panose="020B0604020202020204" pitchFamily="34" charset="0"/>
              </a:rPr>
              <a:t>PART 2			THE DISTRICT</a:t>
            </a:r>
          </a:p>
          <a:p>
            <a:pPr marL="91440" indent="-91440" eaLnBrk="1" hangingPunct="1">
              <a:spcBef>
                <a:spcPct val="0"/>
              </a:spcBef>
              <a:buFontTx/>
              <a:buNone/>
            </a:pPr>
            <a:r>
              <a:rPr lang="en-US" altLang="en-US" sz="1800" dirty="0">
                <a:latin typeface="Arial" panose="020B0604020202020204" pitchFamily="34" charset="0"/>
              </a:rPr>
              <a:t>PART 3			THE DEPARTMENT</a:t>
            </a:r>
          </a:p>
          <a:p>
            <a:pPr marL="91440" indent="-91440" eaLnBrk="1" hangingPunct="1">
              <a:spcBef>
                <a:spcPct val="0"/>
              </a:spcBef>
              <a:buFontTx/>
              <a:buNone/>
            </a:pPr>
            <a:r>
              <a:rPr lang="en-US" altLang="en-US" sz="1800" dirty="0">
                <a:latin typeface="Arial" panose="020B0604020202020204" pitchFamily="34" charset="0"/>
              </a:rPr>
              <a:t>PART 4			CONDUCTING A MEETING</a:t>
            </a:r>
          </a:p>
          <a:p>
            <a:pPr marL="91440" indent="-91440" eaLnBrk="1" hangingPunct="1">
              <a:spcBef>
                <a:spcPct val="0"/>
              </a:spcBef>
              <a:buFontTx/>
              <a:buNone/>
            </a:pPr>
            <a:r>
              <a:rPr lang="en-US" altLang="en-US" sz="1800" dirty="0">
                <a:latin typeface="Arial" panose="020B0604020202020204" pitchFamily="34" charset="0"/>
              </a:rPr>
              <a:t>PART 5			PROTOCOL &amp; CONDUCT</a:t>
            </a:r>
          </a:p>
          <a:p>
            <a:pPr marL="91440" indent="-91440" eaLnBrk="1" hangingPunct="1">
              <a:spcBef>
                <a:spcPct val="0"/>
              </a:spcBef>
              <a:buFontTx/>
              <a:buNone/>
            </a:pPr>
            <a:r>
              <a:rPr lang="en-US" altLang="en-US" sz="1800" dirty="0">
                <a:latin typeface="Arial" panose="020B0604020202020204" pitchFamily="34" charset="0"/>
              </a:rPr>
              <a:t>PART 6			THINKING ABOUT BEING 				                      UNIT/DISTRICT/DEPARTMENT LEADER</a:t>
            </a:r>
          </a:p>
          <a:p>
            <a:pPr marL="91440" indent="-91440" eaLnBrk="1" hangingPunct="1">
              <a:spcBef>
                <a:spcPct val="0"/>
              </a:spcBef>
              <a:buFontTx/>
              <a:buNone/>
            </a:pPr>
            <a:r>
              <a:rPr lang="en-US" altLang="en-US" sz="1800" dirty="0">
                <a:latin typeface="Arial" panose="020B0604020202020204" pitchFamily="34" charset="0"/>
              </a:rPr>
              <a:t>PART 7			ATTITUDE/CHAIN OF COMMAND/</a:t>
            </a:r>
          </a:p>
          <a:p>
            <a:pPr marL="91440" indent="-91440" eaLnBrk="1" hangingPunct="1">
              <a:spcBef>
                <a:spcPct val="0"/>
              </a:spcBef>
              <a:buFontTx/>
              <a:buNone/>
            </a:pPr>
            <a:r>
              <a:rPr lang="en-US" altLang="en-US" sz="1800" dirty="0">
                <a:latin typeface="Arial" panose="020B0604020202020204" pitchFamily="34" charset="0"/>
              </a:rPr>
              <a:t>                             WRITING A NARRATIVE/ END OF YEAR 				 REPORTS/TAKING THE CHALLENGE</a:t>
            </a:r>
          </a:p>
          <a:p>
            <a:pPr eaLnBrk="1" hangingPunct="1">
              <a:spcBef>
                <a:spcPct val="0"/>
              </a:spcBef>
              <a:buFontTx/>
              <a:buNone/>
            </a:pPr>
            <a:r>
              <a:rPr lang="en-US" altLang="en-US" sz="1400" dirty="0">
                <a:latin typeface="Arial" panose="020B0604020202020204" pitchFamily="34" charset="0"/>
              </a:rPr>
              <a:t>In reading all the Parts, you will find that there is repetition in many areas.  This is done because it doesn’t matter at what level you are working, much of the information is the same.</a:t>
            </a:r>
          </a:p>
          <a:p>
            <a:pPr eaLnBrk="1" hangingPunct="1"/>
            <a:endParaRPr lang="en-US" altLang="en-US" dirty="0">
              <a:latin typeface="Helvetica" pitchFamily="2" charset="0"/>
              <a:ea typeface="ＭＳ Ｐゴシック"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92E1DAE6-B04E-E343-8879-61493C5BD3FF}"/>
              </a:ext>
            </a:extLst>
          </p:cNvPr>
          <p:cNvSpPr>
            <a:spLocks noGrp="1"/>
          </p:cNvSpPr>
          <p:nvPr>
            <p:ph type="title"/>
          </p:nvPr>
        </p:nvSpPr>
        <p:spPr>
          <a:xfrm>
            <a:off x="2656331" y="189466"/>
            <a:ext cx="5629976" cy="633597"/>
          </a:xfrm>
        </p:spPr>
        <p:txBody>
          <a:bodyPr/>
          <a:lstStyle/>
          <a:p>
            <a:pPr eaLnBrk="1" hangingPunct="1"/>
            <a:r>
              <a:rPr lang="en-US" altLang="en-US" sz="2800" dirty="0">
                <a:solidFill>
                  <a:srgbClr val="FF0000"/>
                </a:solidFill>
                <a:latin typeface="Helvetica" pitchFamily="2" charset="0"/>
                <a:ea typeface="ＭＳ Ｐゴシック" panose="020B0600070205080204" pitchFamily="34" charset="-128"/>
              </a:rPr>
              <a:t>MISSION &amp; VISION STATEMENT</a:t>
            </a:r>
          </a:p>
        </p:txBody>
      </p:sp>
      <p:sp>
        <p:nvSpPr>
          <p:cNvPr id="12290" name="Content Placeholder 2">
            <a:extLst>
              <a:ext uri="{FF2B5EF4-FFF2-40B4-BE49-F238E27FC236}">
                <a16:creationId xmlns:a16="http://schemas.microsoft.com/office/drawing/2014/main" id="{E5332360-2EC9-E546-9AEC-33D1546631AA}"/>
              </a:ext>
            </a:extLst>
          </p:cNvPr>
          <p:cNvSpPr>
            <a:spLocks noGrp="1"/>
          </p:cNvSpPr>
          <p:nvPr>
            <p:ph idx="1"/>
          </p:nvPr>
        </p:nvSpPr>
        <p:spPr>
          <a:xfrm>
            <a:off x="2332038" y="733647"/>
            <a:ext cx="6278562" cy="3394075"/>
          </a:xfrm>
        </p:spPr>
        <p:txBody>
          <a:bodyPr/>
          <a:lstStyle/>
          <a:p>
            <a:pPr marL="457200" lvl="1" indent="0">
              <a:buFont typeface="Arial" panose="020B0604020202020204" pitchFamily="34" charset="0"/>
              <a:buNone/>
            </a:pPr>
            <a:r>
              <a:rPr lang="en-US" altLang="en-US" sz="1400" b="1" dirty="0">
                <a:latin typeface="Helvetica" panose="020B0604020202020204" pitchFamily="34" charset="0"/>
              </a:rPr>
              <a:t>MISSION</a:t>
            </a:r>
          </a:p>
          <a:p>
            <a:pPr marL="457200" lvl="1" indent="0">
              <a:buFont typeface="Arial" panose="020B0604020202020204" pitchFamily="34" charset="0"/>
              <a:buNone/>
            </a:pPr>
            <a:r>
              <a:rPr lang="en-US" altLang="en-US" sz="1400" b="1" dirty="0">
                <a:latin typeface="Helvetica" panose="020B0604020202020204" pitchFamily="34" charset="0"/>
              </a:rPr>
              <a:t>In the spirit of service, not self, the mission of the American Legion Auxiliary is to support The American Legion and to honor the sacrifice of those who serve by enhancing the lives of our veterans, military, and their families, both at home and abroad.</a:t>
            </a:r>
          </a:p>
          <a:p>
            <a:pPr marL="457200" lvl="1" indent="0">
              <a:buFont typeface="Arial" panose="020B0604020202020204" pitchFamily="34" charset="0"/>
              <a:buNone/>
            </a:pPr>
            <a:endParaRPr lang="en-US" altLang="en-US" sz="1400" b="1" dirty="0">
              <a:latin typeface="Helvetica" panose="020B0604020202020204" pitchFamily="34" charset="0"/>
            </a:endParaRPr>
          </a:p>
          <a:p>
            <a:pPr marL="457200" lvl="1" indent="0">
              <a:buFont typeface="Arial" panose="020B0604020202020204" pitchFamily="34" charset="0"/>
              <a:buNone/>
            </a:pPr>
            <a:r>
              <a:rPr lang="en-US" altLang="en-US" sz="1400" b="1" dirty="0">
                <a:latin typeface="Helvetica" panose="020B0604020202020204" pitchFamily="34" charset="0"/>
              </a:rPr>
              <a:t>For God and Country, we advocate for veterans, educate our citizens, mentor youth, and promote patriotism, good citizenship, peace and security</a:t>
            </a:r>
          </a:p>
          <a:p>
            <a:pPr marL="457200" lvl="1" indent="0">
              <a:buFont typeface="Arial" panose="020B0604020202020204" pitchFamily="34" charset="0"/>
              <a:buNone/>
            </a:pPr>
            <a:endParaRPr lang="en-US" altLang="en-US" sz="1400" b="1" dirty="0">
              <a:latin typeface="Helvetica" panose="020B0604020202020204" pitchFamily="34" charset="0"/>
              <a:ea typeface="ＭＳ Ｐゴシック" panose="020B0600070205080204" pitchFamily="34" charset="-128"/>
            </a:endParaRPr>
          </a:p>
          <a:p>
            <a:pPr marL="457200" lvl="1" indent="0">
              <a:buFont typeface="Arial" panose="020B0604020202020204" pitchFamily="34" charset="0"/>
              <a:buNone/>
            </a:pPr>
            <a:r>
              <a:rPr lang="en-US" altLang="en-US" sz="1400" b="1" dirty="0">
                <a:latin typeface="Helvetica" panose="020B0604020202020204" pitchFamily="34" charset="0"/>
                <a:ea typeface="ＭＳ Ｐゴシック" panose="020B0600070205080204" pitchFamily="34" charset="-128"/>
              </a:rPr>
              <a:t>VISION</a:t>
            </a:r>
          </a:p>
          <a:p>
            <a:pPr marL="457200" lvl="1" indent="0">
              <a:buNone/>
            </a:pPr>
            <a:r>
              <a:rPr lang="en-US" altLang="en-US" sz="1400" b="1" dirty="0">
                <a:latin typeface="Helvetica" panose="020B0604020202020204" pitchFamily="34" charset="0"/>
              </a:rPr>
              <a:t>The vision of the American Legion Auxiliary is to support The American Legion while becoming the premier service organization and foundation of every community providing support for our veterans, our military, and their families by shaping a positive future in an atmosphere of fellowship, patriotism, peace and security.</a:t>
            </a:r>
          </a:p>
          <a:p>
            <a:pPr marL="457200" lvl="1" indent="0">
              <a:buFont typeface="Arial" panose="020B0604020202020204" pitchFamily="34" charset="0"/>
              <a:buNone/>
            </a:pPr>
            <a:endParaRPr lang="en-US" altLang="en-US" dirty="0">
              <a:latin typeface="Helvetica" pitchFamily="2" charset="0"/>
              <a:ea typeface="ＭＳ Ｐゴシック" panose="020B0600070205080204" pitchFamily="34" charset="-128"/>
            </a:endParaRPr>
          </a:p>
        </p:txBody>
      </p:sp>
    </p:spTree>
    <p:extLst>
      <p:ext uri="{BB962C8B-B14F-4D97-AF65-F5344CB8AC3E}">
        <p14:creationId xmlns:p14="http://schemas.microsoft.com/office/powerpoint/2010/main" val="2637249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Title 1">
            <a:extLst>
              <a:ext uri="{FF2B5EF4-FFF2-40B4-BE49-F238E27FC236}">
                <a16:creationId xmlns:a16="http://schemas.microsoft.com/office/drawing/2014/main" id="{92E1DAE6-B04E-E343-8879-61493C5BD3FF}"/>
              </a:ext>
            </a:extLst>
          </p:cNvPr>
          <p:cNvSpPr>
            <a:spLocks noGrp="1"/>
          </p:cNvSpPr>
          <p:nvPr>
            <p:ph type="title"/>
          </p:nvPr>
        </p:nvSpPr>
        <p:spPr/>
        <p:txBody>
          <a:bodyPr/>
          <a:lstStyle/>
          <a:p>
            <a:pPr algn="ctr" eaLnBrk="1" hangingPunct="1"/>
            <a:r>
              <a:rPr lang="en-US" altLang="en-US" dirty="0">
                <a:solidFill>
                  <a:srgbClr val="FF0000"/>
                </a:solidFill>
                <a:latin typeface="Helvetica" pitchFamily="2" charset="0"/>
                <a:ea typeface="ＭＳ Ｐゴシック" panose="020B0600070205080204" pitchFamily="34" charset="-128"/>
              </a:rPr>
              <a:t>Setting the Example</a:t>
            </a:r>
          </a:p>
        </p:txBody>
      </p:sp>
      <p:sp>
        <p:nvSpPr>
          <p:cNvPr id="12290" name="Content Placeholder 2">
            <a:extLst>
              <a:ext uri="{FF2B5EF4-FFF2-40B4-BE49-F238E27FC236}">
                <a16:creationId xmlns:a16="http://schemas.microsoft.com/office/drawing/2014/main" id="{E5332360-2EC9-E546-9AEC-33D1546631AA}"/>
              </a:ext>
            </a:extLst>
          </p:cNvPr>
          <p:cNvSpPr>
            <a:spLocks noGrp="1"/>
          </p:cNvSpPr>
          <p:nvPr>
            <p:ph idx="1"/>
          </p:nvPr>
        </p:nvSpPr>
        <p:spPr/>
        <p:txBody>
          <a:bodyPr/>
          <a:lstStyle/>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If we don’t conduct ourselves as knowledgeable  and informed members – we cannot expect to tell others “WHO WE ARE AND WHAT WE DO”.  </a:t>
            </a:r>
          </a:p>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If we don’t teach and inform our members the correct  protocols and traditions, we cannot expect to have good, informed and efficient meetings. </a:t>
            </a:r>
          </a:p>
          <a:p>
            <a:pPr eaLnBrk="1" hangingPunct="1">
              <a:spcBef>
                <a:spcPct val="0"/>
              </a:spcBef>
              <a:buFontTx/>
              <a:buNone/>
            </a:pPr>
            <a:endParaRPr lang="en-US" altLang="en-US" sz="1400" dirty="0">
              <a:latin typeface="Arial" panose="020B0604020202020204" pitchFamily="34" charset="0"/>
            </a:endParaRPr>
          </a:p>
          <a:p>
            <a:pPr algn="ctr" eaLnBrk="1" hangingPunct="1">
              <a:spcBef>
                <a:spcPct val="0"/>
              </a:spcBef>
              <a:buFontTx/>
              <a:buNone/>
            </a:pPr>
            <a:r>
              <a:rPr lang="en-US" altLang="en-US" sz="1600" dirty="0">
                <a:latin typeface="Arial" panose="020B0604020202020204" pitchFamily="34" charset="0"/>
              </a:rPr>
              <a:t>READ YOUR GOVERNING DOCUMENTS</a:t>
            </a:r>
          </a:p>
          <a:p>
            <a:pPr eaLnBrk="1" hangingPunct="1">
              <a:spcBef>
                <a:spcPct val="0"/>
              </a:spcBef>
              <a:buFontTx/>
              <a:buNone/>
            </a:pPr>
            <a:endParaRPr lang="en-US" altLang="en-US" sz="1400" dirty="0">
              <a:latin typeface="Arial" panose="020B0604020202020204" pitchFamily="34" charset="0"/>
            </a:endParaRPr>
          </a:p>
          <a:p>
            <a:pPr eaLnBrk="1" hangingPunct="1">
              <a:spcBef>
                <a:spcPct val="0"/>
              </a:spcBef>
              <a:buFontTx/>
              <a:buNone/>
            </a:pPr>
            <a:r>
              <a:rPr lang="en-US" altLang="en-US" sz="1400" dirty="0">
                <a:latin typeface="Arial" panose="020B0604020202020204" pitchFamily="34" charset="0"/>
              </a:rPr>
              <a:t>These power point presentation PARTs will provide some basics at Unit, District and Department levels.  </a:t>
            </a:r>
          </a:p>
          <a:p>
            <a:pPr lvl="3" eaLnBrk="1" hangingPunct="1">
              <a:buFont typeface="Arial" panose="020B0604020202020204" pitchFamily="34" charset="0"/>
              <a:buNone/>
            </a:pPr>
            <a:endParaRPr lang="en-US" altLang="en-US" dirty="0">
              <a:latin typeface="Helvetica" pitchFamily="2" charset="0"/>
              <a:ea typeface="ＭＳ Ｐゴシック" panose="020B0600070205080204" pitchFamily="34" charset="-128"/>
            </a:endParaRPr>
          </a:p>
        </p:txBody>
      </p:sp>
    </p:spTree>
    <p:extLst>
      <p:ext uri="{BB962C8B-B14F-4D97-AF65-F5344CB8AC3E}">
        <p14:creationId xmlns:p14="http://schemas.microsoft.com/office/powerpoint/2010/main" val="128988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2">
            <a:extLst>
              <a:ext uri="{FF2B5EF4-FFF2-40B4-BE49-F238E27FC236}">
                <a16:creationId xmlns:a16="http://schemas.microsoft.com/office/drawing/2014/main" id="{9D44E502-3D26-46F5-8EA3-FB4A3499528E}"/>
              </a:ext>
            </a:extLst>
          </p:cNvPr>
          <p:cNvSpPr>
            <a:spLocks noGrp="1"/>
          </p:cNvSpPr>
          <p:nvPr>
            <p:ph type="title"/>
          </p:nvPr>
        </p:nvSpPr>
        <p:spPr>
          <a:xfrm>
            <a:off x="2288465" y="38100"/>
            <a:ext cx="6172200" cy="769974"/>
          </a:xfrm>
        </p:spPr>
        <p:txBody>
          <a:bodyPr/>
          <a:lstStyle/>
          <a:p>
            <a:r>
              <a:rPr lang="en-US" altLang="en-US" sz="2400" dirty="0">
                <a:solidFill>
                  <a:srgbClr val="FF0000"/>
                </a:solidFill>
                <a:latin typeface="Helvetica" panose="020B0604020202020204" pitchFamily="34" charset="0"/>
              </a:rPr>
              <a:t>CONDUCTING A MEETING CONTENT</a:t>
            </a:r>
          </a:p>
        </p:txBody>
      </p:sp>
      <p:sp>
        <p:nvSpPr>
          <p:cNvPr id="8195" name="Content Placeholder 3">
            <a:extLst>
              <a:ext uri="{FF2B5EF4-FFF2-40B4-BE49-F238E27FC236}">
                <a16:creationId xmlns:a16="http://schemas.microsoft.com/office/drawing/2014/main" id="{FF29DC6E-6390-4766-8AF8-35CB78035DAD}"/>
              </a:ext>
            </a:extLst>
          </p:cNvPr>
          <p:cNvSpPr>
            <a:spLocks noGrp="1"/>
          </p:cNvSpPr>
          <p:nvPr>
            <p:ph idx="1"/>
          </p:nvPr>
        </p:nvSpPr>
        <p:spPr>
          <a:xfrm>
            <a:off x="1951961" y="762000"/>
            <a:ext cx="6604397" cy="3619500"/>
          </a:xfrm>
        </p:spPr>
        <p:txBody>
          <a:bodyPr/>
          <a:lstStyle/>
          <a:p>
            <a:pPr lvl="2"/>
            <a:r>
              <a:rPr lang="en-US" altLang="en-US" sz="1400" b="1" dirty="0">
                <a:latin typeface="Helvetica" panose="020B0604020202020204" pitchFamily="34" charset="0"/>
              </a:rPr>
              <a:t>Basic Seating of officers and guests</a:t>
            </a:r>
          </a:p>
          <a:p>
            <a:pPr lvl="3">
              <a:buFont typeface="Wingdings" panose="05000000000000000000" pitchFamily="2" charset="2"/>
              <a:buChar char="v"/>
            </a:pPr>
            <a:r>
              <a:rPr lang="en-US" altLang="en-US" dirty="0">
                <a:latin typeface="Helvetica" panose="020B0604020202020204" pitchFamily="34" charset="0"/>
              </a:rPr>
              <a:t>Smaller groups may want to go to a U or round shape</a:t>
            </a:r>
          </a:p>
          <a:p>
            <a:pPr lvl="2"/>
            <a:r>
              <a:rPr lang="en-US" altLang="en-US" sz="1400" b="1" dirty="0">
                <a:latin typeface="Helvetica" panose="020B0604020202020204" pitchFamily="34" charset="0"/>
              </a:rPr>
              <a:t>Agenda/Order of Business – basic information under each agenda item</a:t>
            </a:r>
          </a:p>
          <a:p>
            <a:pPr lvl="2"/>
            <a:r>
              <a:rPr lang="en-US" altLang="en-US" sz="1400" b="1" dirty="0">
                <a:latin typeface="Helvetica" panose="020B0604020202020204" pitchFamily="34" charset="0"/>
              </a:rPr>
              <a:t>Flag Placement</a:t>
            </a:r>
          </a:p>
          <a:p>
            <a:pPr lvl="2"/>
            <a:r>
              <a:rPr lang="en-US" altLang="en-US" sz="1400" b="1" dirty="0">
                <a:latin typeface="Helvetica" panose="020B0604020202020204" pitchFamily="34" charset="0"/>
              </a:rPr>
              <a:t>Distinguished Guest – non-members</a:t>
            </a:r>
          </a:p>
          <a:p>
            <a:pPr lvl="2"/>
            <a:r>
              <a:rPr lang="en-US" altLang="en-US" sz="1400" b="1" dirty="0">
                <a:latin typeface="Helvetica" panose="020B0604020202020204" pitchFamily="34" charset="0"/>
              </a:rPr>
              <a:t>Distinguished Guest – members</a:t>
            </a:r>
          </a:p>
          <a:p>
            <a:pPr lvl="2"/>
            <a:r>
              <a:rPr lang="en-US" altLang="en-US" sz="1400" b="1" dirty="0">
                <a:latin typeface="Helvetica" panose="020B0604020202020204" pitchFamily="34" charset="0"/>
              </a:rPr>
              <a:t>What goes in the minutes</a:t>
            </a:r>
          </a:p>
          <a:p>
            <a:pPr lvl="2"/>
            <a:r>
              <a:rPr lang="en-US" altLang="en-US" sz="1400" b="1" dirty="0">
                <a:latin typeface="Helvetica" panose="020B0604020202020204" pitchFamily="34" charset="0"/>
              </a:rPr>
              <a:t>What goes in treasurer’s report</a:t>
            </a:r>
          </a:p>
          <a:p>
            <a:pPr lvl="2"/>
            <a:r>
              <a:rPr lang="en-US" altLang="en-US" sz="1400" b="1" dirty="0">
                <a:latin typeface="Helvetica" panose="020B0604020202020204" pitchFamily="34" charset="0"/>
              </a:rPr>
              <a:t>Executive Committee Recommendations</a:t>
            </a:r>
          </a:p>
          <a:p>
            <a:pPr lvl="2"/>
            <a:r>
              <a:rPr lang="en-US" altLang="en-US" sz="1400" b="1" dirty="0">
                <a:latin typeface="Helvetica" panose="020B0604020202020204" pitchFamily="34" charset="0"/>
              </a:rPr>
              <a:t>First Vice Report (Membership)</a:t>
            </a:r>
          </a:p>
          <a:p>
            <a:pPr lvl="2"/>
            <a:r>
              <a:rPr lang="en-US" altLang="en-US" sz="1400" b="1" dirty="0">
                <a:latin typeface="Helvetica" panose="020B0604020202020204" pitchFamily="34" charset="0"/>
              </a:rPr>
              <a:t>2</a:t>
            </a:r>
            <a:r>
              <a:rPr lang="en-US" altLang="en-US" sz="1400" b="1" baseline="30000" dirty="0">
                <a:latin typeface="Helvetica" panose="020B0604020202020204" pitchFamily="34" charset="0"/>
              </a:rPr>
              <a:t>nd</a:t>
            </a:r>
            <a:r>
              <a:rPr lang="en-US" altLang="en-US" sz="1400" b="1" dirty="0">
                <a:latin typeface="Helvetica" panose="020B0604020202020204" pitchFamily="34" charset="0"/>
              </a:rPr>
              <a:t> Vice Report (ways and means)</a:t>
            </a:r>
          </a:p>
          <a:p>
            <a:pPr lvl="2"/>
            <a:r>
              <a:rPr lang="en-US" altLang="en-US" sz="1400" b="1" dirty="0">
                <a:latin typeface="Helvetica" panose="020B0604020202020204" pitchFamily="34" charset="0"/>
              </a:rPr>
              <a:t>Unfinished Business – New Business – Correspondence – Announcements</a:t>
            </a:r>
          </a:p>
          <a:p>
            <a:pPr lvl="2"/>
            <a:r>
              <a:rPr lang="en-US" altLang="en-US" sz="1400" b="1" dirty="0">
                <a:latin typeface="Helvetica" panose="020B0604020202020204" pitchFamily="34" charset="0"/>
              </a:rPr>
              <a:t>Adjournment</a:t>
            </a:r>
          </a:p>
          <a:p>
            <a:pPr lvl="2"/>
            <a:endParaRPr lang="en-US" altLang="en-US" b="1" dirty="0">
              <a:latin typeface="Helvetica" panose="020B0604020202020204" pitchFamily="34" charset="0"/>
            </a:endParaRPr>
          </a:p>
          <a:p>
            <a:pPr lvl="2"/>
            <a:endParaRPr lang="en-US" altLang="en-US" b="1" dirty="0">
              <a:latin typeface="Helvetica" panose="020B0604020202020204" pitchFamily="34" charset="0"/>
            </a:endParaRPr>
          </a:p>
          <a:p>
            <a:pPr lvl="2"/>
            <a:endParaRPr lang="en-US" altLang="en-US" b="1" dirty="0">
              <a:latin typeface="Helvetica" panose="020B0604020202020204" pitchFamily="34" charset="0"/>
            </a:endParaRPr>
          </a:p>
          <a:p>
            <a:pPr lvl="2"/>
            <a:endParaRPr lang="en-US" altLang="en-US" b="1" dirty="0">
              <a:latin typeface="Helvetica" panose="020B0604020202020204" pitchFamily="34" charset="0"/>
            </a:endParaRPr>
          </a:p>
          <a:p>
            <a:pPr lvl="2"/>
            <a:endParaRPr lang="en-US" altLang="en-US" b="1" dirty="0">
              <a:latin typeface="Helvetica" panose="020B0604020202020204" pitchFamily="34" charset="0"/>
            </a:endParaRPr>
          </a:p>
          <a:p>
            <a:pPr lvl="2"/>
            <a:endParaRPr lang="en-US" altLang="en-US" b="1" dirty="0">
              <a:latin typeface="Helvetica" panose="020B0604020202020204" pitchFamily="34" charset="0"/>
            </a:endParaRPr>
          </a:p>
          <a:p>
            <a:pPr lvl="2"/>
            <a:endParaRPr lang="en-US" altLang="en-US" b="1" dirty="0">
              <a:latin typeface="Helvetica" panose="020B0604020202020204" pitchFamily="34" charset="0"/>
            </a:endParaRPr>
          </a:p>
          <a:p>
            <a:pPr lvl="2"/>
            <a:endParaRPr lang="en-US" altLang="en-US" dirty="0">
              <a:latin typeface="Helvetica" panose="020B0604020202020204" pitchFamily="34" charset="0"/>
            </a:endParaRPr>
          </a:p>
          <a:p>
            <a:pPr lvl="2"/>
            <a:endParaRPr lang="en-US" altLang="en-US" dirty="0">
              <a:latin typeface="Helvetica" panose="020B0604020202020204" pitchFamily="34" charset="0"/>
            </a:endParaRPr>
          </a:p>
          <a:p>
            <a:pPr marL="0" indent="0">
              <a:buNone/>
            </a:pPr>
            <a:endParaRPr lang="en-US" altLang="en-US" sz="2100" dirty="0">
              <a:latin typeface="Helvetica" panose="020B0604020202020204" pitchFamily="34" charset="0"/>
            </a:endParaRPr>
          </a:p>
          <a:p>
            <a:pPr marL="0" indent="0">
              <a:buNone/>
            </a:pPr>
            <a:endParaRPr lang="en-US" altLang="en-US" dirty="0">
              <a:latin typeface="Helvetica" panose="020B0604020202020204" pitchFamily="34" charset="0"/>
            </a:endParaRPr>
          </a:p>
          <a:p>
            <a:pPr marL="342900" lvl="1" indent="0">
              <a:buNone/>
            </a:pPr>
            <a:endParaRPr lang="en-US" altLang="en-US" dirty="0">
              <a:latin typeface="Helvetica" panose="020B0604020202020204" pitchFamily="34" charset="0"/>
            </a:endParaRPr>
          </a:p>
        </p:txBody>
      </p:sp>
      <p:sp>
        <p:nvSpPr>
          <p:cNvPr id="8196" name="Slide Number Placeholder 1">
            <a:extLst>
              <a:ext uri="{FF2B5EF4-FFF2-40B4-BE49-F238E27FC236}">
                <a16:creationId xmlns:a16="http://schemas.microsoft.com/office/drawing/2014/main" id="{E784607D-09F5-4DFA-8469-8B044A93CBB4}"/>
              </a:ext>
            </a:extLst>
          </p:cNvPr>
          <p:cNvSpPr>
            <a:spLocks noGrp="1"/>
          </p:cNvSpPr>
          <p:nvPr>
            <p:ph type="sldNum" sz="quarter" idx="10"/>
          </p:nvPr>
        </p:nvSpPr>
        <p:spPr bwMode="auto">
          <a:xfrm>
            <a:off x="8686800" y="65087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835C9FA7-AA91-4495-9342-9F64E5AA9B92}" type="slidenum">
              <a:rPr lang="en-US" altLang="en-US" smtClean="0"/>
              <a:pPr/>
              <a:t>5</a:t>
            </a:fld>
            <a:endParaRPr lang="en-US" altLang="en-US" sz="750">
              <a:solidFill>
                <a:srgbClr val="95B3D7"/>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1">
            <a:extLst>
              <a:ext uri="{FF2B5EF4-FFF2-40B4-BE49-F238E27FC236}">
                <a16:creationId xmlns:a16="http://schemas.microsoft.com/office/drawing/2014/main" id="{435FB485-EFA0-46C0-8BFC-A23DF5FBB9A6}"/>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6</a:t>
            </a:fld>
            <a:endParaRPr lang="en-US" altLang="en-US" sz="750">
              <a:solidFill>
                <a:srgbClr val="95B3D7"/>
              </a:solidFill>
            </a:endParaRPr>
          </a:p>
        </p:txBody>
      </p:sp>
      <p:sp>
        <p:nvSpPr>
          <p:cNvPr id="9219" name="Title 2">
            <a:extLst>
              <a:ext uri="{FF2B5EF4-FFF2-40B4-BE49-F238E27FC236}">
                <a16:creationId xmlns:a16="http://schemas.microsoft.com/office/drawing/2014/main" id="{7F11EA9F-57E4-4BD8-92D9-18764B80BF0A}"/>
              </a:ext>
            </a:extLst>
          </p:cNvPr>
          <p:cNvSpPr txBox="1">
            <a:spLocks/>
          </p:cNvSpPr>
          <p:nvPr/>
        </p:nvSpPr>
        <p:spPr bwMode="auto">
          <a:xfrm>
            <a:off x="3216588" y="239273"/>
            <a:ext cx="4022894" cy="591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a:spcBef>
                <a:spcPct val="0"/>
              </a:spcBef>
              <a:buFontTx/>
              <a:buNone/>
            </a:pPr>
            <a:r>
              <a:rPr lang="en-US" altLang="en-US" dirty="0">
                <a:solidFill>
                  <a:srgbClr val="FF0000"/>
                </a:solidFill>
              </a:rPr>
              <a:t>Basic Seating – Meeting</a:t>
            </a:r>
          </a:p>
        </p:txBody>
      </p:sp>
      <p:sp>
        <p:nvSpPr>
          <p:cNvPr id="9220" name="Rectangle 9">
            <a:extLst>
              <a:ext uri="{FF2B5EF4-FFF2-40B4-BE49-F238E27FC236}">
                <a16:creationId xmlns:a16="http://schemas.microsoft.com/office/drawing/2014/main" id="{1F4F0919-D61D-471D-928E-A5355066809D}"/>
              </a:ext>
            </a:extLst>
          </p:cNvPr>
          <p:cNvSpPr>
            <a:spLocks noChangeArrowheads="1"/>
          </p:cNvSpPr>
          <p:nvPr/>
        </p:nvSpPr>
        <p:spPr bwMode="auto">
          <a:xfrm>
            <a:off x="2417779" y="2203943"/>
            <a:ext cx="4460081" cy="628650"/>
          </a:xfrm>
          <a:prstGeom prst="rect">
            <a:avLst/>
          </a:prstGeom>
          <a:solidFill>
            <a:srgbClr val="FFFF00"/>
          </a:solidFill>
          <a:ln w="9525">
            <a:solidFill>
              <a:schemeClr val="tx1"/>
            </a:solidFill>
            <a:miter lim="800000"/>
            <a:headEnd/>
            <a:tailEnd/>
          </a:ln>
        </p:spPr>
        <p:txBody>
          <a:bodyPr wrap="none" anchor="ct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endParaRPr lang="en-US" altLang="en-US" sz="1350" b="0">
              <a:solidFill>
                <a:srgbClr val="FFFF00"/>
              </a:solidFill>
              <a:latin typeface="Arial" panose="020B0604020202020204" pitchFamily="34" charset="0"/>
            </a:endParaRPr>
          </a:p>
        </p:txBody>
      </p:sp>
      <p:sp>
        <p:nvSpPr>
          <p:cNvPr id="5" name="Text Box 20">
            <a:extLst>
              <a:ext uri="{FF2B5EF4-FFF2-40B4-BE49-F238E27FC236}">
                <a16:creationId xmlns:a16="http://schemas.microsoft.com/office/drawing/2014/main" id="{A72CD392-2C06-48E0-8315-0D952DC8BD82}"/>
              </a:ext>
            </a:extLst>
          </p:cNvPr>
          <p:cNvSpPr txBox="1">
            <a:spLocks noChangeArrowheads="1"/>
          </p:cNvSpPr>
          <p:nvPr/>
        </p:nvSpPr>
        <p:spPr bwMode="auto">
          <a:xfrm>
            <a:off x="2089917" y="4337636"/>
            <a:ext cx="84029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eaLnBrk="0" fontAlgn="base" hangingPunct="0">
              <a:spcBef>
                <a:spcPct val="0"/>
              </a:spcBef>
              <a:spcAft>
                <a:spcPct val="0"/>
              </a:spcAft>
              <a:defRPr sz="2000" b="1">
                <a:solidFill>
                  <a:schemeClr val="tx1"/>
                </a:solidFill>
                <a:latin typeface="Times New Roman" pitchFamily="18" charset="0"/>
              </a:defRPr>
            </a:lvl6pPr>
            <a:lvl7pPr marL="2971800" indent="-228600" eaLnBrk="0" fontAlgn="base" hangingPunct="0">
              <a:spcBef>
                <a:spcPct val="0"/>
              </a:spcBef>
              <a:spcAft>
                <a:spcPct val="0"/>
              </a:spcAft>
              <a:defRPr sz="2000" b="1">
                <a:solidFill>
                  <a:schemeClr val="tx1"/>
                </a:solidFill>
                <a:latin typeface="Times New Roman" pitchFamily="18" charset="0"/>
              </a:defRPr>
            </a:lvl7pPr>
            <a:lvl8pPr marL="3429000" indent="-228600" eaLnBrk="0" fontAlgn="base" hangingPunct="0">
              <a:spcBef>
                <a:spcPct val="0"/>
              </a:spcBef>
              <a:spcAft>
                <a:spcPct val="0"/>
              </a:spcAft>
              <a:defRPr sz="2000" b="1">
                <a:solidFill>
                  <a:schemeClr val="tx1"/>
                </a:solidFill>
                <a:latin typeface="Times New Roman" pitchFamily="18" charset="0"/>
              </a:defRPr>
            </a:lvl8pPr>
            <a:lvl9pPr marL="3886200" indent="-228600" eaLnBrk="0" fontAlgn="base" hangingPunct="0">
              <a:spcBef>
                <a:spcPct val="0"/>
              </a:spcBef>
              <a:spcAft>
                <a:spcPct val="0"/>
              </a:spcAft>
              <a:defRPr sz="2000" b="1">
                <a:solidFill>
                  <a:schemeClr val="tx1"/>
                </a:solidFill>
                <a:latin typeface="Times New Roman" pitchFamily="18" charset="0"/>
              </a:defRPr>
            </a:lvl9pPr>
          </a:lstStyle>
          <a:p>
            <a:pPr>
              <a:defRPr/>
            </a:pPr>
            <a:r>
              <a:rPr lang="en-US" sz="1200" dirty="0">
                <a:solidFill>
                  <a:schemeClr val="tx2">
                    <a:lumMod val="60000"/>
                    <a:lumOff val="40000"/>
                  </a:schemeClr>
                </a:solidFill>
                <a:latin typeface="Helvetica" pitchFamily="34" charset="0"/>
                <a:cs typeface="Helvetica" pitchFamily="34" charset="0"/>
              </a:rPr>
              <a:t>BANNER</a:t>
            </a:r>
          </a:p>
        </p:txBody>
      </p:sp>
      <p:sp>
        <p:nvSpPr>
          <p:cNvPr id="6" name="Text Box 19">
            <a:extLst>
              <a:ext uri="{FF2B5EF4-FFF2-40B4-BE49-F238E27FC236}">
                <a16:creationId xmlns:a16="http://schemas.microsoft.com/office/drawing/2014/main" id="{6903205C-CD36-4C7A-8EDE-73A0D09C6A80}"/>
              </a:ext>
            </a:extLst>
          </p:cNvPr>
          <p:cNvSpPr txBox="1">
            <a:spLocks noChangeArrowheads="1"/>
          </p:cNvSpPr>
          <p:nvPr/>
        </p:nvSpPr>
        <p:spPr bwMode="auto">
          <a:xfrm>
            <a:off x="6216849" y="4358264"/>
            <a:ext cx="84350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000" b="1">
                <a:solidFill>
                  <a:schemeClr val="tx1"/>
                </a:solidFill>
                <a:latin typeface="Times New Roman" pitchFamily="18" charset="0"/>
              </a:defRPr>
            </a:lvl1pPr>
            <a:lvl2pPr marL="742950" indent="-285750">
              <a:defRPr sz="2000" b="1">
                <a:solidFill>
                  <a:schemeClr val="tx1"/>
                </a:solidFill>
                <a:latin typeface="Times New Roman" pitchFamily="18" charset="0"/>
              </a:defRPr>
            </a:lvl2pPr>
            <a:lvl3pPr marL="1143000" indent="-228600">
              <a:defRPr sz="2000" b="1">
                <a:solidFill>
                  <a:schemeClr val="tx1"/>
                </a:solidFill>
                <a:latin typeface="Times New Roman" pitchFamily="18" charset="0"/>
              </a:defRPr>
            </a:lvl3pPr>
            <a:lvl4pPr marL="1600200" indent="-228600">
              <a:defRPr sz="2000" b="1">
                <a:solidFill>
                  <a:schemeClr val="tx1"/>
                </a:solidFill>
                <a:latin typeface="Times New Roman" pitchFamily="18" charset="0"/>
              </a:defRPr>
            </a:lvl4pPr>
            <a:lvl5pPr marL="2057400" indent="-228600">
              <a:defRPr sz="2000" b="1">
                <a:solidFill>
                  <a:schemeClr val="tx1"/>
                </a:solidFill>
                <a:latin typeface="Times New Roman" pitchFamily="18" charset="0"/>
              </a:defRPr>
            </a:lvl5pPr>
            <a:lvl6pPr marL="2514600" indent="-228600" eaLnBrk="0" fontAlgn="base" hangingPunct="0">
              <a:spcBef>
                <a:spcPct val="0"/>
              </a:spcBef>
              <a:spcAft>
                <a:spcPct val="0"/>
              </a:spcAft>
              <a:defRPr sz="2000" b="1">
                <a:solidFill>
                  <a:schemeClr val="tx1"/>
                </a:solidFill>
                <a:latin typeface="Times New Roman" pitchFamily="18" charset="0"/>
              </a:defRPr>
            </a:lvl6pPr>
            <a:lvl7pPr marL="2971800" indent="-228600" eaLnBrk="0" fontAlgn="base" hangingPunct="0">
              <a:spcBef>
                <a:spcPct val="0"/>
              </a:spcBef>
              <a:spcAft>
                <a:spcPct val="0"/>
              </a:spcAft>
              <a:defRPr sz="2000" b="1">
                <a:solidFill>
                  <a:schemeClr val="tx1"/>
                </a:solidFill>
                <a:latin typeface="Times New Roman" pitchFamily="18" charset="0"/>
              </a:defRPr>
            </a:lvl7pPr>
            <a:lvl8pPr marL="3429000" indent="-228600" eaLnBrk="0" fontAlgn="base" hangingPunct="0">
              <a:spcBef>
                <a:spcPct val="0"/>
              </a:spcBef>
              <a:spcAft>
                <a:spcPct val="0"/>
              </a:spcAft>
              <a:defRPr sz="2000" b="1">
                <a:solidFill>
                  <a:schemeClr val="tx1"/>
                </a:solidFill>
                <a:latin typeface="Times New Roman" pitchFamily="18" charset="0"/>
              </a:defRPr>
            </a:lvl8pPr>
            <a:lvl9pPr marL="3886200" indent="-228600" eaLnBrk="0" fontAlgn="base" hangingPunct="0">
              <a:spcBef>
                <a:spcPct val="0"/>
              </a:spcBef>
              <a:spcAft>
                <a:spcPct val="0"/>
              </a:spcAft>
              <a:defRPr sz="2000" b="1">
                <a:solidFill>
                  <a:schemeClr val="tx1"/>
                </a:solidFill>
                <a:latin typeface="Times New Roman" pitchFamily="18" charset="0"/>
              </a:defRPr>
            </a:lvl9pPr>
          </a:lstStyle>
          <a:p>
            <a:pPr>
              <a:defRPr/>
            </a:pPr>
            <a:r>
              <a:rPr lang="en-US" sz="1200" dirty="0">
                <a:solidFill>
                  <a:schemeClr val="tx2">
                    <a:lumMod val="60000"/>
                    <a:lumOff val="40000"/>
                  </a:schemeClr>
                </a:solidFill>
                <a:latin typeface="Helvetica" pitchFamily="34" charset="0"/>
                <a:cs typeface="Helvetica" pitchFamily="34" charset="0"/>
              </a:rPr>
              <a:t>COLORS</a:t>
            </a:r>
          </a:p>
        </p:txBody>
      </p:sp>
      <p:sp>
        <p:nvSpPr>
          <p:cNvPr id="3" name="TextBox 2">
            <a:extLst>
              <a:ext uri="{FF2B5EF4-FFF2-40B4-BE49-F238E27FC236}">
                <a16:creationId xmlns:a16="http://schemas.microsoft.com/office/drawing/2014/main" id="{E824158B-E3C8-4A9D-A606-B486E5698728}"/>
              </a:ext>
            </a:extLst>
          </p:cNvPr>
          <p:cNvSpPr txBox="1"/>
          <p:nvPr/>
        </p:nvSpPr>
        <p:spPr>
          <a:xfrm rot="16200000">
            <a:off x="3039031" y="3336609"/>
            <a:ext cx="1582421" cy="369332"/>
          </a:xfrm>
          <a:prstGeom prst="rect">
            <a:avLst/>
          </a:prstGeom>
          <a:noFill/>
        </p:spPr>
        <p:txBody>
          <a:bodyPr wrap="none">
            <a:spAutoFit/>
          </a:bodyPr>
          <a:lstStyle/>
          <a:p>
            <a:pPr>
              <a:defRPr/>
            </a:pPr>
            <a:r>
              <a:rPr lang="en-US" b="1" dirty="0">
                <a:solidFill>
                  <a:schemeClr val="tx2">
                    <a:lumMod val="60000"/>
                    <a:lumOff val="40000"/>
                  </a:schemeClr>
                </a:solidFill>
                <a:latin typeface="Helvetica" pitchFamily="34" charset="0"/>
                <a:cs typeface="Helvetica" pitchFamily="34" charset="0"/>
              </a:rPr>
              <a:t>SECRETARY</a:t>
            </a:r>
          </a:p>
        </p:txBody>
      </p:sp>
      <p:sp>
        <p:nvSpPr>
          <p:cNvPr id="7" name="TextBox 6">
            <a:extLst>
              <a:ext uri="{FF2B5EF4-FFF2-40B4-BE49-F238E27FC236}">
                <a16:creationId xmlns:a16="http://schemas.microsoft.com/office/drawing/2014/main" id="{140D8C0F-CA9B-4B7B-B7DA-A6A6E35D8881}"/>
              </a:ext>
            </a:extLst>
          </p:cNvPr>
          <p:cNvSpPr txBox="1"/>
          <p:nvPr/>
        </p:nvSpPr>
        <p:spPr>
          <a:xfrm rot="16200000">
            <a:off x="4475265" y="3287793"/>
            <a:ext cx="1505540" cy="369332"/>
          </a:xfrm>
          <a:prstGeom prst="rect">
            <a:avLst/>
          </a:prstGeom>
          <a:noFill/>
        </p:spPr>
        <p:txBody>
          <a:bodyPr wrap="none">
            <a:spAutoFit/>
          </a:bodyPr>
          <a:lstStyle/>
          <a:p>
            <a:pPr>
              <a:defRPr/>
            </a:pPr>
            <a:r>
              <a:rPr lang="en-US" b="1" dirty="0">
                <a:solidFill>
                  <a:schemeClr val="tx2">
                    <a:lumMod val="60000"/>
                    <a:lumOff val="40000"/>
                  </a:schemeClr>
                </a:solidFill>
                <a:latin typeface="Helvetica" pitchFamily="34" charset="0"/>
                <a:cs typeface="Helvetica" pitchFamily="34" charset="0"/>
              </a:rPr>
              <a:t>PRESIDENT</a:t>
            </a:r>
          </a:p>
        </p:txBody>
      </p:sp>
      <p:sp>
        <p:nvSpPr>
          <p:cNvPr id="8" name="TextBox 7">
            <a:extLst>
              <a:ext uri="{FF2B5EF4-FFF2-40B4-BE49-F238E27FC236}">
                <a16:creationId xmlns:a16="http://schemas.microsoft.com/office/drawing/2014/main" id="{1FF22E79-D011-4F70-8CEA-C6522F895C19}"/>
              </a:ext>
            </a:extLst>
          </p:cNvPr>
          <p:cNvSpPr txBox="1"/>
          <p:nvPr/>
        </p:nvSpPr>
        <p:spPr>
          <a:xfrm rot="16200000">
            <a:off x="4460536" y="3608071"/>
            <a:ext cx="2394630" cy="369332"/>
          </a:xfrm>
          <a:prstGeom prst="rect">
            <a:avLst/>
          </a:prstGeom>
          <a:noFill/>
        </p:spPr>
        <p:txBody>
          <a:bodyPr wrap="none">
            <a:spAutoFit/>
          </a:bodyPr>
          <a:lstStyle/>
          <a:p>
            <a:pPr>
              <a:defRPr/>
            </a:pPr>
            <a:r>
              <a:rPr lang="en-US" b="1" dirty="0">
                <a:solidFill>
                  <a:schemeClr val="tx2">
                    <a:lumMod val="60000"/>
                    <a:lumOff val="40000"/>
                  </a:schemeClr>
                </a:solidFill>
                <a:latin typeface="Helvetica" pitchFamily="34" charset="0"/>
                <a:cs typeface="Helvetica" pitchFamily="34" charset="0"/>
              </a:rPr>
              <a:t>PARLIAMENTARIAN</a:t>
            </a:r>
          </a:p>
        </p:txBody>
      </p:sp>
      <p:sp>
        <p:nvSpPr>
          <p:cNvPr id="9" name="TextBox 8">
            <a:extLst>
              <a:ext uri="{FF2B5EF4-FFF2-40B4-BE49-F238E27FC236}">
                <a16:creationId xmlns:a16="http://schemas.microsoft.com/office/drawing/2014/main" id="{0325712F-6D69-4AD1-84FC-3890123FCD58}"/>
              </a:ext>
            </a:extLst>
          </p:cNvPr>
          <p:cNvSpPr txBox="1"/>
          <p:nvPr/>
        </p:nvSpPr>
        <p:spPr>
          <a:xfrm rot="16200000">
            <a:off x="5742200" y="3287198"/>
            <a:ext cx="949299" cy="369332"/>
          </a:xfrm>
          <a:prstGeom prst="rect">
            <a:avLst/>
          </a:prstGeom>
          <a:noFill/>
        </p:spPr>
        <p:txBody>
          <a:bodyPr wrap="none">
            <a:spAutoFit/>
          </a:bodyPr>
          <a:lstStyle/>
          <a:p>
            <a:pPr>
              <a:defRPr/>
            </a:pPr>
            <a:r>
              <a:rPr lang="en-US" b="1" dirty="0">
                <a:solidFill>
                  <a:schemeClr val="tx2">
                    <a:lumMod val="60000"/>
                    <a:lumOff val="40000"/>
                  </a:schemeClr>
                </a:solidFill>
                <a:latin typeface="Helvetica" pitchFamily="34" charset="0"/>
                <a:cs typeface="Helvetica" pitchFamily="34" charset="0"/>
              </a:rPr>
              <a:t>1</a:t>
            </a:r>
            <a:r>
              <a:rPr lang="en-US" b="1" baseline="30000" dirty="0">
                <a:solidFill>
                  <a:schemeClr val="tx2">
                    <a:lumMod val="60000"/>
                    <a:lumOff val="40000"/>
                  </a:schemeClr>
                </a:solidFill>
                <a:latin typeface="Helvetica" pitchFamily="34" charset="0"/>
                <a:cs typeface="Helvetica" pitchFamily="34" charset="0"/>
              </a:rPr>
              <a:t>st</a:t>
            </a:r>
            <a:r>
              <a:rPr lang="en-US" b="1" dirty="0">
                <a:solidFill>
                  <a:schemeClr val="bg1">
                    <a:lumMod val="95000"/>
                  </a:schemeClr>
                </a:solidFill>
                <a:latin typeface="Helvetica" pitchFamily="34" charset="0"/>
                <a:cs typeface="Helvetica" pitchFamily="34" charset="0"/>
              </a:rPr>
              <a:t>   </a:t>
            </a:r>
            <a:r>
              <a:rPr lang="en-US" b="1" dirty="0">
                <a:solidFill>
                  <a:schemeClr val="tx2">
                    <a:lumMod val="60000"/>
                    <a:lumOff val="40000"/>
                  </a:schemeClr>
                </a:solidFill>
                <a:latin typeface="Helvetica" pitchFamily="34" charset="0"/>
                <a:cs typeface="Helvetica" pitchFamily="34" charset="0"/>
              </a:rPr>
              <a:t>VP</a:t>
            </a:r>
          </a:p>
        </p:txBody>
      </p:sp>
      <p:sp>
        <p:nvSpPr>
          <p:cNvPr id="10" name="Rectangle 9">
            <a:extLst>
              <a:ext uri="{FF2B5EF4-FFF2-40B4-BE49-F238E27FC236}">
                <a16:creationId xmlns:a16="http://schemas.microsoft.com/office/drawing/2014/main" id="{6502A8FD-107D-4094-A3B7-184FA4ACC1DB}"/>
              </a:ext>
            </a:extLst>
          </p:cNvPr>
          <p:cNvSpPr/>
          <p:nvPr/>
        </p:nvSpPr>
        <p:spPr>
          <a:xfrm>
            <a:off x="4202906" y="2389585"/>
            <a:ext cx="685800" cy="342900"/>
          </a:xfrm>
          <a:prstGeom prst="rect">
            <a:avLst/>
          </a:prstGeom>
        </p:spPr>
        <p:style>
          <a:lnRef idx="1">
            <a:schemeClr val="dk1"/>
          </a:lnRef>
          <a:fillRef idx="3">
            <a:schemeClr val="dk1"/>
          </a:fillRef>
          <a:effectRef idx="2">
            <a:schemeClr val="dk1"/>
          </a:effectRef>
          <a:fontRef idx="minor">
            <a:schemeClr val="lt1"/>
          </a:fontRef>
        </p:style>
        <p:txBody>
          <a:bodyPr anchor="ctr"/>
          <a:lstStyle/>
          <a:p>
            <a:pPr algn="ctr">
              <a:defRPr/>
            </a:pPr>
            <a:endParaRPr lang="en-US"/>
          </a:p>
        </p:txBody>
      </p:sp>
      <p:sp>
        <p:nvSpPr>
          <p:cNvPr id="13" name="TextBox 12">
            <a:extLst>
              <a:ext uri="{FF2B5EF4-FFF2-40B4-BE49-F238E27FC236}">
                <a16:creationId xmlns:a16="http://schemas.microsoft.com/office/drawing/2014/main" id="{197D4B3C-F1D1-48DD-8A7E-12AB8391134D}"/>
              </a:ext>
            </a:extLst>
          </p:cNvPr>
          <p:cNvSpPr txBox="1"/>
          <p:nvPr/>
        </p:nvSpPr>
        <p:spPr>
          <a:xfrm rot="16200000">
            <a:off x="2785483" y="3190161"/>
            <a:ext cx="1031051" cy="369332"/>
          </a:xfrm>
          <a:prstGeom prst="rect">
            <a:avLst/>
          </a:prstGeom>
          <a:noFill/>
        </p:spPr>
        <p:txBody>
          <a:bodyPr wrap="none">
            <a:spAutoFit/>
          </a:bodyPr>
          <a:lstStyle/>
          <a:p>
            <a:pPr>
              <a:defRPr/>
            </a:pPr>
            <a:r>
              <a:rPr lang="en-US" b="1" dirty="0">
                <a:solidFill>
                  <a:schemeClr val="tx2">
                    <a:lumMod val="60000"/>
                    <a:lumOff val="40000"/>
                  </a:schemeClr>
                </a:solidFill>
                <a:latin typeface="Helvetica" pitchFamily="34" charset="0"/>
                <a:cs typeface="Helvetica" pitchFamily="34" charset="0"/>
              </a:rPr>
              <a:t>2nd</a:t>
            </a:r>
            <a:r>
              <a:rPr lang="en-US" b="1" dirty="0">
                <a:solidFill>
                  <a:schemeClr val="bg1">
                    <a:lumMod val="95000"/>
                  </a:schemeClr>
                </a:solidFill>
                <a:latin typeface="Helvetica" pitchFamily="34" charset="0"/>
                <a:cs typeface="Helvetica" pitchFamily="34" charset="0"/>
              </a:rPr>
              <a:t>  </a:t>
            </a:r>
            <a:r>
              <a:rPr lang="en-US" b="1" dirty="0">
                <a:solidFill>
                  <a:schemeClr val="tx2">
                    <a:lumMod val="60000"/>
                    <a:lumOff val="40000"/>
                  </a:schemeClr>
                </a:solidFill>
                <a:latin typeface="Helvetica" pitchFamily="34" charset="0"/>
                <a:cs typeface="Helvetica" pitchFamily="34" charset="0"/>
              </a:rPr>
              <a:t>VP</a:t>
            </a:r>
          </a:p>
        </p:txBody>
      </p:sp>
      <p:sp>
        <p:nvSpPr>
          <p:cNvPr id="14" name="TextBox 13">
            <a:extLst>
              <a:ext uri="{FF2B5EF4-FFF2-40B4-BE49-F238E27FC236}">
                <a16:creationId xmlns:a16="http://schemas.microsoft.com/office/drawing/2014/main" id="{F1859513-B78A-4D9E-BC86-36911431A6E7}"/>
              </a:ext>
            </a:extLst>
          </p:cNvPr>
          <p:cNvSpPr txBox="1"/>
          <p:nvPr/>
        </p:nvSpPr>
        <p:spPr>
          <a:xfrm rot="16200000">
            <a:off x="1974990" y="3403284"/>
            <a:ext cx="1620957" cy="369332"/>
          </a:xfrm>
          <a:prstGeom prst="rect">
            <a:avLst/>
          </a:prstGeom>
          <a:noFill/>
        </p:spPr>
        <p:txBody>
          <a:bodyPr wrap="none">
            <a:spAutoFit/>
          </a:bodyPr>
          <a:lstStyle/>
          <a:p>
            <a:pPr>
              <a:defRPr/>
            </a:pPr>
            <a:r>
              <a:rPr lang="en-US" b="1" dirty="0">
                <a:solidFill>
                  <a:schemeClr val="tx2">
                    <a:lumMod val="60000"/>
                    <a:lumOff val="40000"/>
                  </a:schemeClr>
                </a:solidFill>
                <a:latin typeface="Helvetica" pitchFamily="34" charset="0"/>
                <a:cs typeface="Helvetica" pitchFamily="34" charset="0"/>
              </a:rPr>
              <a:t>TREASURER</a:t>
            </a:r>
          </a:p>
        </p:txBody>
      </p:sp>
      <p:sp>
        <p:nvSpPr>
          <p:cNvPr id="15" name="TextBox 14">
            <a:extLst>
              <a:ext uri="{FF2B5EF4-FFF2-40B4-BE49-F238E27FC236}">
                <a16:creationId xmlns:a16="http://schemas.microsoft.com/office/drawing/2014/main" id="{B0FE6635-8492-4C2C-8EA6-CC1BC762A2D9}"/>
              </a:ext>
            </a:extLst>
          </p:cNvPr>
          <p:cNvSpPr txBox="1"/>
          <p:nvPr/>
        </p:nvSpPr>
        <p:spPr>
          <a:xfrm rot="16200000">
            <a:off x="6009868" y="3117742"/>
            <a:ext cx="1159292" cy="646331"/>
          </a:xfrm>
          <a:prstGeom prst="rect">
            <a:avLst/>
          </a:prstGeom>
          <a:noFill/>
        </p:spPr>
        <p:txBody>
          <a:bodyPr wrap="none">
            <a:spAutoFit/>
          </a:bodyPr>
          <a:lstStyle/>
          <a:p>
            <a:pPr>
              <a:defRPr/>
            </a:pPr>
            <a:r>
              <a:rPr lang="en-US" b="1" dirty="0">
                <a:solidFill>
                  <a:schemeClr val="tx2">
                    <a:lumMod val="60000"/>
                    <a:lumOff val="40000"/>
                  </a:schemeClr>
                </a:solidFill>
                <a:latin typeface="Helvetica" pitchFamily="34" charset="0"/>
                <a:cs typeface="Helvetica" pitchFamily="34" charset="0"/>
              </a:rPr>
              <a:t>Chaplain</a:t>
            </a:r>
          </a:p>
          <a:p>
            <a:pPr>
              <a:defRPr/>
            </a:pPr>
            <a:endParaRPr lang="en-US" b="1" dirty="0">
              <a:solidFill>
                <a:schemeClr val="bg1">
                  <a:lumMod val="95000"/>
                </a:schemeClr>
              </a:solidFill>
              <a:latin typeface="Helvetica" pitchFamily="34" charset="0"/>
              <a:cs typeface="Helvetica" pitchFamily="34" charset="0"/>
            </a:endParaRPr>
          </a:p>
        </p:txBody>
      </p:sp>
      <p:sp>
        <p:nvSpPr>
          <p:cNvPr id="11" name="Oval 10">
            <a:extLst>
              <a:ext uri="{FF2B5EF4-FFF2-40B4-BE49-F238E27FC236}">
                <a16:creationId xmlns:a16="http://schemas.microsoft.com/office/drawing/2014/main" id="{34DDF480-9BC7-488B-9213-E3FA25621BD1}"/>
              </a:ext>
            </a:extLst>
          </p:cNvPr>
          <p:cNvSpPr/>
          <p:nvPr/>
        </p:nvSpPr>
        <p:spPr>
          <a:xfrm>
            <a:off x="4317206" y="1734741"/>
            <a:ext cx="457200" cy="376238"/>
          </a:xfrm>
          <a:prstGeom prst="ellipse">
            <a:avLst/>
          </a:prstGeom>
          <a:solidFill>
            <a:schemeClr val="tx1">
              <a:lumMod val="85000"/>
              <a:lumOff val="15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12" name="TextBox 11">
            <a:extLst>
              <a:ext uri="{FF2B5EF4-FFF2-40B4-BE49-F238E27FC236}">
                <a16:creationId xmlns:a16="http://schemas.microsoft.com/office/drawing/2014/main" id="{970ECC47-F2E6-405C-A046-1A77DBE71152}"/>
              </a:ext>
            </a:extLst>
          </p:cNvPr>
          <p:cNvSpPr txBox="1"/>
          <p:nvPr/>
        </p:nvSpPr>
        <p:spPr>
          <a:xfrm>
            <a:off x="4774407" y="1784748"/>
            <a:ext cx="2638286" cy="369332"/>
          </a:xfrm>
          <a:prstGeom prst="rect">
            <a:avLst/>
          </a:prstGeom>
          <a:noFill/>
        </p:spPr>
        <p:txBody>
          <a:bodyPr wrap="none">
            <a:spAutoFit/>
          </a:bodyPr>
          <a:lstStyle/>
          <a:p>
            <a:pPr>
              <a:defRPr/>
            </a:pPr>
            <a:r>
              <a:rPr lang="en-US" b="1" dirty="0">
                <a:solidFill>
                  <a:schemeClr val="tx2">
                    <a:lumMod val="60000"/>
                    <a:lumOff val="40000"/>
                  </a:schemeClr>
                </a:solidFill>
                <a:latin typeface="Arial" charset="0"/>
              </a:rPr>
              <a:t>POW/MIA Empty Chair</a:t>
            </a:r>
          </a:p>
        </p:txBody>
      </p:sp>
      <p:sp>
        <p:nvSpPr>
          <p:cNvPr id="17" name="TextBox 16">
            <a:extLst>
              <a:ext uri="{FF2B5EF4-FFF2-40B4-BE49-F238E27FC236}">
                <a16:creationId xmlns:a16="http://schemas.microsoft.com/office/drawing/2014/main" id="{ABD0FAE3-B56D-4BF4-9C3C-B38C34190B2F}"/>
              </a:ext>
            </a:extLst>
          </p:cNvPr>
          <p:cNvSpPr txBox="1"/>
          <p:nvPr/>
        </p:nvSpPr>
        <p:spPr>
          <a:xfrm rot="16200000">
            <a:off x="5515326" y="3340180"/>
            <a:ext cx="838691" cy="369332"/>
          </a:xfrm>
          <a:prstGeom prst="rect">
            <a:avLst/>
          </a:prstGeom>
          <a:noFill/>
        </p:spPr>
        <p:txBody>
          <a:bodyPr wrap="none">
            <a:spAutoFit/>
          </a:bodyPr>
          <a:lstStyle/>
          <a:p>
            <a:pPr>
              <a:defRPr/>
            </a:pPr>
            <a:r>
              <a:rPr lang="en-US" b="1" dirty="0">
                <a:solidFill>
                  <a:schemeClr val="tx2">
                    <a:lumMod val="60000"/>
                    <a:lumOff val="40000"/>
                  </a:schemeClr>
                </a:solidFill>
                <a:latin typeface="Helvetica" pitchFamily="34" charset="0"/>
                <a:cs typeface="Helvetica" pitchFamily="34" charset="0"/>
              </a:rPr>
              <a:t>Guest</a:t>
            </a:r>
          </a:p>
        </p:txBody>
      </p:sp>
      <p:sp>
        <p:nvSpPr>
          <p:cNvPr id="9234" name="TextBox 1">
            <a:extLst>
              <a:ext uri="{FF2B5EF4-FFF2-40B4-BE49-F238E27FC236}">
                <a16:creationId xmlns:a16="http://schemas.microsoft.com/office/drawing/2014/main" id="{2EA82902-48F5-4EA9-920F-76CE45E85B7C}"/>
              </a:ext>
            </a:extLst>
          </p:cNvPr>
          <p:cNvSpPr txBox="1">
            <a:spLocks noChangeArrowheads="1"/>
          </p:cNvSpPr>
          <p:nvPr/>
        </p:nvSpPr>
        <p:spPr bwMode="auto">
          <a:xfrm>
            <a:off x="2298794" y="805864"/>
            <a:ext cx="6128601" cy="900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sz="1350" b="0" dirty="0">
                <a:solidFill>
                  <a:schemeClr val="tx2">
                    <a:lumMod val="60000"/>
                    <a:lumOff val="40000"/>
                  </a:schemeClr>
                </a:solidFill>
                <a:latin typeface="Arial" panose="020B0604020202020204" pitchFamily="34" charset="0"/>
              </a:rPr>
              <a:t>NOTE 1 -- </a:t>
            </a:r>
            <a:r>
              <a:rPr lang="en-US" altLang="en-US" sz="1200" b="0" dirty="0">
                <a:solidFill>
                  <a:schemeClr val="tx2">
                    <a:lumMod val="60000"/>
                    <a:lumOff val="40000"/>
                  </a:schemeClr>
                </a:solidFill>
                <a:latin typeface="Arial" panose="020B0604020202020204" pitchFamily="34" charset="0"/>
              </a:rPr>
              <a:t>if there is not room at the table, the guest should be seated in the front row </a:t>
            </a:r>
          </a:p>
          <a:p>
            <a:pPr eaLnBrk="1" hangingPunct="1">
              <a:spcBef>
                <a:spcPct val="0"/>
              </a:spcBef>
              <a:buFontTx/>
              <a:buNone/>
            </a:pPr>
            <a:r>
              <a:rPr lang="en-US" altLang="en-US" sz="1200" b="0" dirty="0">
                <a:solidFill>
                  <a:schemeClr val="tx2">
                    <a:lumMod val="60000"/>
                    <a:lumOff val="40000"/>
                  </a:schemeClr>
                </a:solidFill>
                <a:latin typeface="Arial" panose="020B0604020202020204" pitchFamily="34" charset="0"/>
              </a:rPr>
              <a:t>and escorted to the platform by the  Distinguished Guest Chairman or Sgt-at-Arms</a:t>
            </a:r>
            <a:endParaRPr lang="en-US" altLang="en-US" sz="1350" b="0" dirty="0">
              <a:solidFill>
                <a:schemeClr val="tx2">
                  <a:lumMod val="60000"/>
                  <a:lumOff val="40000"/>
                </a:schemeClr>
              </a:solidFill>
              <a:latin typeface="Arial" panose="020B0604020202020204" pitchFamily="34" charset="0"/>
            </a:endParaRPr>
          </a:p>
          <a:p>
            <a:pPr eaLnBrk="1" hangingPunct="1">
              <a:spcBef>
                <a:spcPct val="0"/>
              </a:spcBef>
              <a:buFontTx/>
              <a:buNone/>
            </a:pPr>
            <a:r>
              <a:rPr lang="en-US" altLang="en-US" sz="1350" b="0" dirty="0">
                <a:solidFill>
                  <a:schemeClr val="tx2">
                    <a:lumMod val="60000"/>
                    <a:lumOff val="40000"/>
                  </a:schemeClr>
                </a:solidFill>
                <a:latin typeface="Arial" panose="020B0604020202020204" pitchFamily="34" charset="0"/>
              </a:rPr>
              <a:t>NOTE 2 -- </a:t>
            </a:r>
            <a:r>
              <a:rPr lang="en-US" altLang="en-US" sz="1200" b="0" dirty="0">
                <a:solidFill>
                  <a:schemeClr val="tx2">
                    <a:lumMod val="60000"/>
                    <a:lumOff val="40000"/>
                  </a:schemeClr>
                </a:solidFill>
                <a:latin typeface="Arial" panose="020B0604020202020204" pitchFamily="34" charset="0"/>
              </a:rPr>
              <a:t>recommended that flags be placed to rear to avoid breaking of colors</a:t>
            </a:r>
            <a:endParaRPr lang="en-US" altLang="en-US" sz="1350" b="0" dirty="0">
              <a:solidFill>
                <a:schemeClr val="tx2">
                  <a:lumMod val="60000"/>
                  <a:lumOff val="40000"/>
                </a:schemeClr>
              </a:solidFill>
              <a:latin typeface="Arial" panose="020B0604020202020204" pitchFamily="34" charset="0"/>
            </a:endParaRPr>
          </a:p>
          <a:p>
            <a:pPr eaLnBrk="1" hangingPunct="1">
              <a:spcBef>
                <a:spcPct val="0"/>
              </a:spcBef>
              <a:buFontTx/>
              <a:buNone/>
            </a:pPr>
            <a:endParaRPr lang="en-US" altLang="en-US" sz="1350" b="0" dirty="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1">
            <a:extLst>
              <a:ext uri="{FF2B5EF4-FFF2-40B4-BE49-F238E27FC236}">
                <a16:creationId xmlns:a16="http://schemas.microsoft.com/office/drawing/2014/main" id="{39225E20-EB13-43EA-8F41-10BE7A8E3FFE}"/>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7</a:t>
            </a:fld>
            <a:endParaRPr lang="en-US" altLang="en-US" sz="750">
              <a:solidFill>
                <a:srgbClr val="95B3D7"/>
              </a:solidFill>
            </a:endParaRPr>
          </a:p>
        </p:txBody>
      </p:sp>
      <p:sp>
        <p:nvSpPr>
          <p:cNvPr id="10243" name="Rectangle 3">
            <a:extLst>
              <a:ext uri="{FF2B5EF4-FFF2-40B4-BE49-F238E27FC236}">
                <a16:creationId xmlns:a16="http://schemas.microsoft.com/office/drawing/2014/main" id="{03194365-98D0-4F2A-800E-5F28E8434F65}"/>
              </a:ext>
            </a:extLst>
          </p:cNvPr>
          <p:cNvSpPr>
            <a:spLocks noChangeArrowheads="1"/>
          </p:cNvSpPr>
          <p:nvPr/>
        </p:nvSpPr>
        <p:spPr bwMode="auto">
          <a:xfrm>
            <a:off x="3381818" y="165220"/>
            <a:ext cx="40655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dirty="0">
                <a:solidFill>
                  <a:srgbClr val="FF0000"/>
                </a:solidFill>
              </a:rPr>
              <a:t>Agenda/Order of Business</a:t>
            </a:r>
            <a:endParaRPr lang="en-US" altLang="en-US" dirty="0">
              <a:solidFill>
                <a:srgbClr val="FF0000"/>
              </a:solidFill>
              <a:latin typeface="Arial" panose="020B0604020202020204" pitchFamily="34" charset="0"/>
            </a:endParaRPr>
          </a:p>
        </p:txBody>
      </p:sp>
      <p:sp>
        <p:nvSpPr>
          <p:cNvPr id="31748" name="Rectangle 3">
            <a:extLst>
              <a:ext uri="{FF2B5EF4-FFF2-40B4-BE49-F238E27FC236}">
                <a16:creationId xmlns:a16="http://schemas.microsoft.com/office/drawing/2014/main" id="{6E3FDE8C-D184-469F-ADD4-DDD7DCF70526}"/>
              </a:ext>
            </a:extLst>
          </p:cNvPr>
          <p:cNvSpPr>
            <a:spLocks noChangeArrowheads="1"/>
          </p:cNvSpPr>
          <p:nvPr/>
        </p:nvSpPr>
        <p:spPr bwMode="auto">
          <a:xfrm>
            <a:off x="1662695" y="730435"/>
            <a:ext cx="6565106" cy="35086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spcBef>
                <a:spcPct val="20000"/>
              </a:spcBef>
              <a:buFont typeface="Arial" charset="0"/>
              <a:buChar char="•"/>
              <a:defRPr sz="2400" b="1">
                <a:solidFill>
                  <a:schemeClr val="bg1"/>
                </a:solidFill>
                <a:latin typeface="Helvetica" charset="0"/>
                <a:ea typeface="MS PGothic" pitchFamily="34" charset="-128"/>
              </a:defRPr>
            </a:lvl1pPr>
            <a:lvl2pPr marL="742950" indent="-285750" eaLnBrk="0" hangingPunct="0">
              <a:spcBef>
                <a:spcPct val="20000"/>
              </a:spcBef>
              <a:buFont typeface="Arial" charset="0"/>
              <a:buChar char="–"/>
              <a:defRPr sz="2000">
                <a:solidFill>
                  <a:schemeClr val="bg1"/>
                </a:solidFill>
                <a:latin typeface="Helvetica" charset="0"/>
                <a:ea typeface="MS PGothic" pitchFamily="34" charset="-128"/>
              </a:defRPr>
            </a:lvl2pPr>
            <a:lvl3pPr marL="1257300" indent="-342900" eaLnBrk="0" hangingPunct="0">
              <a:spcBef>
                <a:spcPct val="20000"/>
              </a:spcBef>
              <a:buFont typeface="Arial" charset="0"/>
              <a:buChar char="•"/>
              <a:defRPr>
                <a:solidFill>
                  <a:schemeClr val="bg1"/>
                </a:solidFill>
                <a:latin typeface="Helvetica" charset="0"/>
                <a:ea typeface="MS PGothic" pitchFamily="34" charset="-128"/>
              </a:defRPr>
            </a:lvl3pPr>
            <a:lvl4pPr marL="1600200" indent="-228600" eaLnBrk="0" hangingPunct="0">
              <a:spcBef>
                <a:spcPct val="20000"/>
              </a:spcBef>
              <a:buFont typeface="Arial" charset="0"/>
              <a:buChar char="–"/>
              <a:defRPr sz="1400" b="1" i="1">
                <a:solidFill>
                  <a:schemeClr val="bg1"/>
                </a:solidFill>
                <a:latin typeface="Helvetica" charset="0"/>
                <a:ea typeface="MS PGothic" pitchFamily="34" charset="-128"/>
              </a:defRPr>
            </a:lvl4pPr>
            <a:lvl5pPr marL="2057400" indent="-228600" eaLnBrk="0" hangingPunct="0">
              <a:spcBef>
                <a:spcPct val="20000"/>
              </a:spcBef>
              <a:buFont typeface="Arial" charset="0"/>
              <a:buChar char="»"/>
              <a:defRPr sz="1200" i="1">
                <a:solidFill>
                  <a:schemeClr val="bg1"/>
                </a:solidFill>
                <a:latin typeface="Helvetica" charset="0"/>
                <a:ea typeface="MS PGothic" pitchFamily="34" charset="-128"/>
              </a:defRPr>
            </a:lvl5pPr>
            <a:lvl6pPr marL="25146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6pPr>
            <a:lvl7pPr marL="29718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7pPr>
            <a:lvl8pPr marL="34290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8pPr>
            <a:lvl9pPr marL="3886200" indent="-228600" defTabSz="457200" eaLnBrk="0" fontAlgn="base" hangingPunct="0">
              <a:spcBef>
                <a:spcPct val="20000"/>
              </a:spcBef>
              <a:spcAft>
                <a:spcPct val="0"/>
              </a:spcAft>
              <a:buFont typeface="Arial" charset="0"/>
              <a:buChar char="»"/>
              <a:defRPr sz="1200" i="1">
                <a:solidFill>
                  <a:schemeClr val="bg1"/>
                </a:solidFill>
                <a:latin typeface="Helvetica" charset="0"/>
                <a:ea typeface="MS PGothic" pitchFamily="34" charset="-128"/>
              </a:defRPr>
            </a:lvl9pPr>
          </a:lstStyle>
          <a:p>
            <a:pPr lvl="2" eaLnBrk="1" hangingPunct="1">
              <a:spcBef>
                <a:spcPct val="0"/>
              </a:spcBef>
              <a:defRPr/>
            </a:pPr>
            <a:r>
              <a:rPr lang="en-US" altLang="en-US" sz="1400" b="1" u="sng" dirty="0">
                <a:solidFill>
                  <a:schemeClr val="tx2">
                    <a:lumMod val="60000"/>
                    <a:lumOff val="40000"/>
                  </a:schemeClr>
                </a:solidFill>
              </a:rPr>
              <a:t>Call to Order </a:t>
            </a:r>
            <a:r>
              <a:rPr lang="en-US" altLang="en-US" sz="1400" b="1" dirty="0">
                <a:solidFill>
                  <a:schemeClr val="tx2">
                    <a:lumMod val="60000"/>
                    <a:lumOff val="40000"/>
                  </a:schemeClr>
                </a:solidFill>
              </a:rPr>
              <a:t>– President  (ON TIME)</a:t>
            </a:r>
          </a:p>
          <a:p>
            <a:pPr lvl="3" eaLnBrk="1" hangingPunct="1">
              <a:spcBef>
                <a:spcPct val="0"/>
              </a:spcBef>
              <a:buFont typeface="Wingdings" panose="05000000000000000000" pitchFamily="2" charset="2"/>
              <a:buChar char="v"/>
              <a:defRPr/>
            </a:pPr>
            <a:r>
              <a:rPr lang="en-US" altLang="en-US" dirty="0">
                <a:solidFill>
                  <a:schemeClr val="tx2">
                    <a:lumMod val="60000"/>
                    <a:lumOff val="40000"/>
                  </a:schemeClr>
                </a:solidFill>
              </a:rPr>
              <a:t>Gavel  once to get attention and call to order</a:t>
            </a:r>
          </a:p>
          <a:p>
            <a:pPr lvl="3" eaLnBrk="1" hangingPunct="1">
              <a:spcBef>
                <a:spcPct val="0"/>
              </a:spcBef>
              <a:buFont typeface="Wingdings" panose="05000000000000000000" pitchFamily="2" charset="2"/>
              <a:buChar char="v"/>
              <a:defRPr/>
            </a:pPr>
            <a:r>
              <a:rPr lang="en-US" altLang="en-US" dirty="0">
                <a:solidFill>
                  <a:schemeClr val="tx2">
                    <a:lumMod val="60000"/>
                    <a:lumOff val="40000"/>
                  </a:schemeClr>
                </a:solidFill>
              </a:rPr>
              <a:t>Gavel twice to have members stand – if someone  new in the audience, may need to explain the procedure)</a:t>
            </a:r>
          </a:p>
          <a:p>
            <a:pPr marL="685800" lvl="2" indent="0" eaLnBrk="1" hangingPunct="1">
              <a:spcBef>
                <a:spcPct val="0"/>
              </a:spcBef>
              <a:buNone/>
              <a:defRPr/>
            </a:pPr>
            <a:endParaRPr lang="en-US" altLang="en-US" sz="1400" b="1" dirty="0">
              <a:solidFill>
                <a:schemeClr val="tx2">
                  <a:lumMod val="60000"/>
                  <a:lumOff val="40000"/>
                </a:schemeClr>
              </a:solidFill>
            </a:endParaRPr>
          </a:p>
          <a:p>
            <a:pPr lvl="2" eaLnBrk="1" hangingPunct="1">
              <a:spcBef>
                <a:spcPct val="0"/>
              </a:spcBef>
              <a:defRPr/>
            </a:pPr>
            <a:r>
              <a:rPr lang="en-US" altLang="en-US" sz="1400" b="1" u="sng" dirty="0">
                <a:solidFill>
                  <a:schemeClr val="tx2">
                    <a:lumMod val="60000"/>
                    <a:lumOff val="40000"/>
                  </a:schemeClr>
                </a:solidFill>
              </a:rPr>
              <a:t>Advancement of Colors or In Place </a:t>
            </a:r>
            <a:r>
              <a:rPr lang="en-US" altLang="en-US" sz="1400" b="1" dirty="0">
                <a:solidFill>
                  <a:schemeClr val="tx2">
                    <a:lumMod val="60000"/>
                    <a:lumOff val="40000"/>
                  </a:schemeClr>
                </a:solidFill>
              </a:rPr>
              <a:t>– </a:t>
            </a:r>
            <a:r>
              <a:rPr lang="en-US" altLang="en-US" sz="1400" b="1" dirty="0" err="1">
                <a:solidFill>
                  <a:schemeClr val="tx2">
                    <a:lumMod val="60000"/>
                    <a:lumOff val="40000"/>
                  </a:schemeClr>
                </a:solidFill>
              </a:rPr>
              <a:t>Sgt</a:t>
            </a:r>
            <a:r>
              <a:rPr lang="en-US" altLang="en-US" sz="1400" b="1" dirty="0">
                <a:solidFill>
                  <a:schemeClr val="tx2">
                    <a:lumMod val="60000"/>
                    <a:lumOff val="40000"/>
                  </a:schemeClr>
                </a:solidFill>
              </a:rPr>
              <a:t> at Arms</a:t>
            </a:r>
          </a:p>
          <a:p>
            <a:pPr marL="685800" lvl="2" indent="0" eaLnBrk="1" hangingPunct="1">
              <a:spcBef>
                <a:spcPct val="0"/>
              </a:spcBef>
              <a:buNone/>
              <a:defRPr/>
            </a:pPr>
            <a:endParaRPr lang="en-US" altLang="en-US" sz="1400" b="1" dirty="0">
              <a:solidFill>
                <a:schemeClr val="tx2">
                  <a:lumMod val="60000"/>
                  <a:lumOff val="40000"/>
                </a:schemeClr>
              </a:solidFill>
            </a:endParaRPr>
          </a:p>
          <a:p>
            <a:pPr lvl="2" eaLnBrk="1" hangingPunct="1">
              <a:spcBef>
                <a:spcPct val="0"/>
              </a:spcBef>
              <a:defRPr/>
            </a:pPr>
            <a:r>
              <a:rPr lang="en-US" altLang="en-US" sz="1400" b="1" u="sng" dirty="0">
                <a:solidFill>
                  <a:schemeClr val="tx2">
                    <a:lumMod val="60000"/>
                    <a:lumOff val="40000"/>
                  </a:schemeClr>
                </a:solidFill>
              </a:rPr>
              <a:t>Prayer</a:t>
            </a:r>
            <a:r>
              <a:rPr lang="en-US" altLang="en-US" sz="1400" b="1" dirty="0">
                <a:solidFill>
                  <a:schemeClr val="tx2">
                    <a:lumMod val="60000"/>
                    <a:lumOff val="40000"/>
                  </a:schemeClr>
                </a:solidFill>
              </a:rPr>
              <a:t> – Chaplain (can be a prayer or poem)</a:t>
            </a:r>
          </a:p>
          <a:p>
            <a:pPr lvl="2" eaLnBrk="1" hangingPunct="1">
              <a:spcBef>
                <a:spcPct val="0"/>
              </a:spcBef>
              <a:defRPr/>
            </a:pPr>
            <a:endParaRPr lang="en-US" altLang="en-US" sz="1400" b="1" dirty="0">
              <a:solidFill>
                <a:schemeClr val="tx2">
                  <a:lumMod val="60000"/>
                  <a:lumOff val="40000"/>
                </a:schemeClr>
              </a:solidFill>
            </a:endParaRPr>
          </a:p>
          <a:p>
            <a:pPr lvl="2" eaLnBrk="1" hangingPunct="1">
              <a:spcBef>
                <a:spcPct val="0"/>
              </a:spcBef>
              <a:defRPr/>
            </a:pPr>
            <a:r>
              <a:rPr lang="en-US" altLang="en-US" sz="1400" b="1" u="sng" dirty="0">
                <a:solidFill>
                  <a:schemeClr val="tx2">
                    <a:lumMod val="60000"/>
                    <a:lumOff val="40000"/>
                  </a:schemeClr>
                </a:solidFill>
              </a:rPr>
              <a:t>Pledge of Allegiance to the flag </a:t>
            </a:r>
            <a:r>
              <a:rPr lang="en-US" altLang="en-US" sz="1400" b="1" dirty="0">
                <a:solidFill>
                  <a:schemeClr val="tx2">
                    <a:lumMod val="60000"/>
                    <a:lumOff val="40000"/>
                  </a:schemeClr>
                </a:solidFill>
              </a:rPr>
              <a:t>– Americanism Chairman</a:t>
            </a:r>
          </a:p>
          <a:p>
            <a:pPr lvl="2" eaLnBrk="1" hangingPunct="1">
              <a:spcBef>
                <a:spcPct val="0"/>
              </a:spcBef>
              <a:defRPr/>
            </a:pPr>
            <a:endParaRPr lang="en-US" altLang="en-US" sz="1400" b="1" dirty="0">
              <a:solidFill>
                <a:schemeClr val="tx2">
                  <a:lumMod val="60000"/>
                  <a:lumOff val="40000"/>
                </a:schemeClr>
              </a:solidFill>
            </a:endParaRPr>
          </a:p>
          <a:p>
            <a:pPr lvl="2" eaLnBrk="1" hangingPunct="1">
              <a:spcBef>
                <a:spcPct val="0"/>
              </a:spcBef>
              <a:defRPr/>
            </a:pPr>
            <a:r>
              <a:rPr lang="en-US" altLang="en-US" sz="1400" b="1" u="sng" dirty="0">
                <a:solidFill>
                  <a:schemeClr val="tx2">
                    <a:lumMod val="60000"/>
                    <a:lumOff val="40000"/>
                  </a:schemeClr>
                </a:solidFill>
              </a:rPr>
              <a:t>National Anthem </a:t>
            </a:r>
            <a:r>
              <a:rPr lang="en-US" altLang="en-US" sz="1400" b="1" dirty="0">
                <a:solidFill>
                  <a:schemeClr val="tx2">
                    <a:lumMod val="60000"/>
                    <a:lumOff val="40000"/>
                  </a:schemeClr>
                </a:solidFill>
              </a:rPr>
              <a:t>(optional) – </a:t>
            </a:r>
          </a:p>
          <a:p>
            <a:pPr lvl="2" eaLnBrk="1" hangingPunct="1">
              <a:spcBef>
                <a:spcPct val="0"/>
              </a:spcBef>
              <a:defRPr/>
            </a:pPr>
            <a:endParaRPr lang="en-US" altLang="en-US" sz="1400" b="1" dirty="0">
              <a:solidFill>
                <a:schemeClr val="tx2">
                  <a:lumMod val="60000"/>
                  <a:lumOff val="40000"/>
                </a:schemeClr>
              </a:solidFill>
            </a:endParaRPr>
          </a:p>
          <a:p>
            <a:pPr lvl="2" eaLnBrk="1" hangingPunct="1">
              <a:spcBef>
                <a:spcPct val="0"/>
              </a:spcBef>
              <a:defRPr/>
            </a:pPr>
            <a:r>
              <a:rPr lang="en-US" altLang="en-US" sz="1400" b="1" u="sng" dirty="0">
                <a:solidFill>
                  <a:schemeClr val="tx2">
                    <a:lumMod val="60000"/>
                    <a:lumOff val="40000"/>
                  </a:schemeClr>
                </a:solidFill>
              </a:rPr>
              <a:t>Preamble</a:t>
            </a:r>
            <a:r>
              <a:rPr lang="en-US" altLang="en-US" sz="1400" b="1" dirty="0">
                <a:solidFill>
                  <a:schemeClr val="tx2">
                    <a:lumMod val="60000"/>
                    <a:lumOff val="40000"/>
                  </a:schemeClr>
                </a:solidFill>
              </a:rPr>
              <a:t> – Constitution &amp; Bylaws Chairman (encourage members to learn this without reading from paper)</a:t>
            </a:r>
          </a:p>
          <a:p>
            <a:pPr lvl="2" eaLnBrk="1" hangingPunct="1">
              <a:spcBef>
                <a:spcPct val="0"/>
              </a:spcBef>
              <a:defRPr/>
            </a:pPr>
            <a:endParaRPr lang="en-US" altLang="en-US" sz="12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1">
            <a:extLst>
              <a:ext uri="{FF2B5EF4-FFF2-40B4-BE49-F238E27FC236}">
                <a16:creationId xmlns:a16="http://schemas.microsoft.com/office/drawing/2014/main" id="{CC368C10-F886-4DE4-AFEF-F0CC5020BB89}"/>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8</a:t>
            </a:fld>
            <a:endParaRPr lang="en-US" altLang="en-US" sz="750">
              <a:solidFill>
                <a:srgbClr val="95B3D7"/>
              </a:solidFill>
            </a:endParaRPr>
          </a:p>
        </p:txBody>
      </p:sp>
      <p:sp>
        <p:nvSpPr>
          <p:cNvPr id="2" name="Rectangle 1">
            <a:extLst>
              <a:ext uri="{FF2B5EF4-FFF2-40B4-BE49-F238E27FC236}">
                <a16:creationId xmlns:a16="http://schemas.microsoft.com/office/drawing/2014/main" id="{FF877E58-769B-4549-BBC3-007FC02F82A2}"/>
              </a:ext>
            </a:extLst>
          </p:cNvPr>
          <p:cNvSpPr/>
          <p:nvPr/>
        </p:nvSpPr>
        <p:spPr>
          <a:xfrm>
            <a:off x="1981671" y="627942"/>
            <a:ext cx="6378178" cy="4385816"/>
          </a:xfrm>
          <a:prstGeom prst="rect">
            <a:avLst/>
          </a:prstGeom>
        </p:spPr>
        <p:txBody>
          <a:bodyPr>
            <a:spAutoFit/>
          </a:bodyPr>
          <a:lstStyle/>
          <a:p>
            <a:pPr marL="942975" lvl="2" indent="-257175">
              <a:buFont typeface="Arial" panose="020B0604020202020204" pitchFamily="34" charset="0"/>
              <a:buChar char="•"/>
              <a:defRPr/>
            </a:pPr>
            <a:r>
              <a:rPr lang="en-US" altLang="en-US" sz="1400" b="1" u="sng" dirty="0">
                <a:solidFill>
                  <a:schemeClr val="tx2">
                    <a:lumMod val="60000"/>
                    <a:lumOff val="40000"/>
                  </a:schemeClr>
                </a:solidFill>
                <a:latin typeface="Arial" charset="0"/>
              </a:rPr>
              <a:t>Roll Call of Officers </a:t>
            </a:r>
            <a:r>
              <a:rPr lang="en-US" altLang="en-US" sz="1400" b="1" dirty="0">
                <a:solidFill>
                  <a:schemeClr val="tx2">
                    <a:lumMod val="60000"/>
                    <a:lumOff val="40000"/>
                  </a:schemeClr>
                </a:solidFill>
                <a:latin typeface="Arial" charset="0"/>
              </a:rPr>
              <a:t>– Secretary (can be vocal or silent – if silent report “all present except (name) and whether she was excused or not by the President” – the President is the only one that can excuse an absence of officers – if she is not contacted, the officer would be unexcused)</a:t>
            </a:r>
          </a:p>
          <a:p>
            <a:pPr marL="942975" lvl="2" indent="-257175">
              <a:buFont typeface="Arial" panose="020B0604020202020204" pitchFamily="34" charset="0"/>
              <a:buChar char="•"/>
              <a:defRPr/>
            </a:pPr>
            <a:endParaRPr lang="en-US" altLang="en-US" sz="1400" b="1" dirty="0">
              <a:solidFill>
                <a:schemeClr val="tx2">
                  <a:lumMod val="60000"/>
                  <a:lumOff val="40000"/>
                </a:schemeClr>
              </a:solidFill>
              <a:latin typeface="Arial" charset="0"/>
            </a:endParaRPr>
          </a:p>
          <a:p>
            <a:pPr marL="942975" lvl="2" indent="-257175">
              <a:buFont typeface="Arial" panose="020B0604020202020204" pitchFamily="34" charset="0"/>
              <a:buChar char="•"/>
              <a:defRPr/>
            </a:pPr>
            <a:r>
              <a:rPr lang="en-US" altLang="en-US" sz="1400" b="1" u="sng" dirty="0">
                <a:solidFill>
                  <a:schemeClr val="tx2">
                    <a:lumMod val="60000"/>
                    <a:lumOff val="40000"/>
                  </a:schemeClr>
                </a:solidFill>
                <a:latin typeface="Arial" charset="0"/>
              </a:rPr>
              <a:t>Recognition of Guests </a:t>
            </a:r>
            <a:r>
              <a:rPr lang="en-US" altLang="en-US" sz="1400" b="1" dirty="0">
                <a:solidFill>
                  <a:schemeClr val="tx2">
                    <a:lumMod val="60000"/>
                    <a:lumOff val="40000"/>
                  </a:schemeClr>
                </a:solidFill>
                <a:latin typeface="Arial" charset="0"/>
              </a:rPr>
              <a:t>– Distinguished Guest  Chairman (if you have a guest give her name and title and if they have a companion, give their name and title – if guest has a spouse in audience, give  their name as well – NEVER say “Jane Doe and her husband”.</a:t>
            </a:r>
          </a:p>
          <a:p>
            <a:pPr marL="942975" lvl="2" indent="-257175">
              <a:buFont typeface="Arial" panose="020B0604020202020204" pitchFamily="34" charset="0"/>
              <a:buChar char="•"/>
              <a:defRPr/>
            </a:pPr>
            <a:endParaRPr lang="en-US" altLang="en-US" sz="1400" b="1" dirty="0">
              <a:solidFill>
                <a:schemeClr val="tx2">
                  <a:lumMod val="60000"/>
                  <a:lumOff val="40000"/>
                </a:schemeClr>
              </a:solidFill>
              <a:latin typeface="Arial" charset="0"/>
            </a:endParaRPr>
          </a:p>
          <a:p>
            <a:pPr marL="942975" lvl="2" indent="-257175">
              <a:buFont typeface="Arial" panose="020B0604020202020204" pitchFamily="34" charset="0"/>
              <a:buChar char="•"/>
              <a:defRPr/>
            </a:pPr>
            <a:r>
              <a:rPr lang="en-US" altLang="en-US" sz="1400" b="1" u="sng" dirty="0">
                <a:solidFill>
                  <a:schemeClr val="tx2">
                    <a:lumMod val="60000"/>
                    <a:lumOff val="40000"/>
                  </a:schemeClr>
                </a:solidFill>
                <a:latin typeface="Arial" charset="0"/>
              </a:rPr>
              <a:t>Reading and approval of minutes </a:t>
            </a:r>
            <a:r>
              <a:rPr lang="en-US" altLang="en-US" sz="1400" b="1" dirty="0">
                <a:solidFill>
                  <a:schemeClr val="tx2">
                    <a:lumMod val="60000"/>
                    <a:lumOff val="40000"/>
                  </a:schemeClr>
                </a:solidFill>
                <a:latin typeface="Arial" charset="0"/>
              </a:rPr>
              <a:t>– Secretary (minutes are approved as read or corrected  - save some time and send them out prior to meeting – see slide on specifics in minutes)</a:t>
            </a:r>
          </a:p>
          <a:p>
            <a:pPr marL="942975" lvl="2" indent="-257175">
              <a:buFont typeface="Arial" panose="020B0604020202020204" pitchFamily="34" charset="0"/>
              <a:buChar char="•"/>
              <a:defRPr/>
            </a:pPr>
            <a:endParaRPr lang="en-US" altLang="en-US" sz="1400" b="1" dirty="0">
              <a:solidFill>
                <a:schemeClr val="tx2">
                  <a:lumMod val="60000"/>
                  <a:lumOff val="40000"/>
                </a:schemeClr>
              </a:solidFill>
              <a:latin typeface="Arial" charset="0"/>
            </a:endParaRPr>
          </a:p>
          <a:p>
            <a:pPr marL="942975" lvl="2" indent="-257175">
              <a:buFont typeface="Arial" panose="020B0604020202020204" pitchFamily="34" charset="0"/>
              <a:buChar char="•"/>
              <a:defRPr/>
            </a:pPr>
            <a:r>
              <a:rPr lang="en-US" altLang="en-US" sz="1400" b="1" u="sng" dirty="0">
                <a:solidFill>
                  <a:schemeClr val="tx2">
                    <a:lumMod val="60000"/>
                    <a:lumOff val="40000"/>
                  </a:schemeClr>
                </a:solidFill>
                <a:latin typeface="Arial" charset="0"/>
              </a:rPr>
              <a:t>Treasurer’s Report – </a:t>
            </a:r>
            <a:r>
              <a:rPr lang="en-US" altLang="en-US" sz="1400" b="1" dirty="0">
                <a:solidFill>
                  <a:schemeClr val="tx2">
                    <a:lumMod val="60000"/>
                    <a:lumOff val="40000"/>
                  </a:schemeClr>
                </a:solidFill>
                <a:latin typeface="Arial" charset="0"/>
              </a:rPr>
              <a:t>Treasurer (see slide on specific information)</a:t>
            </a:r>
          </a:p>
          <a:p>
            <a:pPr marL="942975" lvl="2" indent="-257175">
              <a:buFont typeface="Arial" panose="020B0604020202020204" pitchFamily="34" charset="0"/>
              <a:buChar char="•"/>
              <a:defRPr/>
            </a:pPr>
            <a:endParaRPr lang="en-US" altLang="en-US" sz="1200" b="1" dirty="0">
              <a:solidFill>
                <a:schemeClr val="tx2">
                  <a:lumMod val="60000"/>
                  <a:lumOff val="40000"/>
                </a:schemeClr>
              </a:solidFill>
              <a:latin typeface="Arial" charset="0"/>
            </a:endParaRPr>
          </a:p>
          <a:p>
            <a:pPr lvl="2">
              <a:defRPr/>
            </a:pPr>
            <a:endParaRPr lang="en-US" altLang="en-US" sz="1500" b="1" dirty="0">
              <a:solidFill>
                <a:schemeClr val="bg1"/>
              </a:solidFill>
              <a:latin typeface="Arial" charset="0"/>
            </a:endParaRPr>
          </a:p>
        </p:txBody>
      </p:sp>
      <p:sp>
        <p:nvSpPr>
          <p:cNvPr id="11268" name="Rectangle 3">
            <a:extLst>
              <a:ext uri="{FF2B5EF4-FFF2-40B4-BE49-F238E27FC236}">
                <a16:creationId xmlns:a16="http://schemas.microsoft.com/office/drawing/2014/main" id="{88F0C47E-922F-4AE2-B0DC-DE9EC06AD4AC}"/>
              </a:ext>
            </a:extLst>
          </p:cNvPr>
          <p:cNvSpPr>
            <a:spLocks noChangeArrowheads="1"/>
          </p:cNvSpPr>
          <p:nvPr/>
        </p:nvSpPr>
        <p:spPr bwMode="auto">
          <a:xfrm>
            <a:off x="3243594" y="129742"/>
            <a:ext cx="40655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dirty="0">
                <a:solidFill>
                  <a:srgbClr val="FF0000"/>
                </a:solidFill>
              </a:rPr>
              <a:t>Agenda/Order of Business</a:t>
            </a:r>
            <a:endParaRPr lang="en-US" altLang="en-US" dirty="0">
              <a:solidFill>
                <a:srgbClr val="FF0000"/>
              </a:solidFill>
              <a:latin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1">
            <a:extLst>
              <a:ext uri="{FF2B5EF4-FFF2-40B4-BE49-F238E27FC236}">
                <a16:creationId xmlns:a16="http://schemas.microsoft.com/office/drawing/2014/main" id="{60C54358-0103-4D1F-AE72-CD6875F83A46}"/>
              </a:ext>
            </a:extLst>
          </p:cNvPr>
          <p:cNvSpPr>
            <a:spLocks noGrp="1"/>
          </p:cNvSpPr>
          <p:nvPr>
            <p:ph type="sldNum" sz="quarter" idx="10"/>
          </p:nvPr>
        </p:nvSpPr>
        <p:spPr bwMode="auto">
          <a:xfrm>
            <a:off x="8686800" y="6432550"/>
            <a:ext cx="41275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algn="r" defTabSz="457200" rtl="0" fontAlgn="base">
              <a:spcBef>
                <a:spcPct val="0"/>
              </a:spcBef>
              <a:spcAft>
                <a:spcPct val="0"/>
              </a:spcAft>
              <a:defRPr sz="1000" b="1" kern="1200">
                <a:solidFill>
                  <a:srgbClr val="95B3D7"/>
                </a:solidFill>
                <a:latin typeface="Helvetica" panose="020B060402020202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a:lstStyle>
          <a:p>
            <a:pPr eaLnBrk="1" hangingPunct="1">
              <a:spcBef>
                <a:spcPct val="0"/>
              </a:spcBef>
              <a:buFontTx/>
              <a:buNone/>
            </a:pPr>
            <a:fld id="{FEEAEEC4-6F0F-40D3-9F4E-1B7EABCE91DD}" type="slidenum">
              <a:rPr lang="en-US" altLang="en-US" smtClean="0"/>
              <a:pPr/>
              <a:t>9</a:t>
            </a:fld>
            <a:endParaRPr lang="en-US" altLang="en-US" sz="750">
              <a:solidFill>
                <a:srgbClr val="95B3D7"/>
              </a:solidFill>
            </a:endParaRPr>
          </a:p>
        </p:txBody>
      </p:sp>
      <p:sp>
        <p:nvSpPr>
          <p:cNvPr id="3" name="Rectangle 2">
            <a:extLst>
              <a:ext uri="{FF2B5EF4-FFF2-40B4-BE49-F238E27FC236}">
                <a16:creationId xmlns:a16="http://schemas.microsoft.com/office/drawing/2014/main" id="{23BCD4CF-764E-4663-9ACC-38CEB71DDFFF}"/>
              </a:ext>
            </a:extLst>
          </p:cNvPr>
          <p:cNvSpPr/>
          <p:nvPr/>
        </p:nvSpPr>
        <p:spPr>
          <a:xfrm>
            <a:off x="2233918" y="488663"/>
            <a:ext cx="6686798" cy="4431983"/>
          </a:xfrm>
          <a:prstGeom prst="rect">
            <a:avLst/>
          </a:prstGeom>
        </p:spPr>
        <p:txBody>
          <a:bodyPr wrap="square">
            <a:spAutoFit/>
          </a:bodyPr>
          <a:lstStyle/>
          <a:p>
            <a:pPr lvl="2">
              <a:defRPr/>
            </a:pPr>
            <a:endParaRPr lang="en-US" altLang="en-US" sz="1500" b="1" u="sng" dirty="0">
              <a:solidFill>
                <a:schemeClr val="tx2">
                  <a:lumMod val="60000"/>
                  <a:lumOff val="40000"/>
                </a:schemeClr>
              </a:solidFill>
              <a:latin typeface="Arial" charset="0"/>
            </a:endParaRPr>
          </a:p>
          <a:p>
            <a:pPr marL="214313" indent="-214313">
              <a:buFont typeface="Arial" panose="020B0604020202020204" pitchFamily="34" charset="0"/>
              <a:buChar char="•"/>
              <a:defRPr/>
            </a:pPr>
            <a:r>
              <a:rPr lang="en-US" altLang="en-US" sz="1250" b="1" u="sng" dirty="0">
                <a:solidFill>
                  <a:schemeClr val="tx2">
                    <a:lumMod val="60000"/>
                    <a:lumOff val="40000"/>
                  </a:schemeClr>
                </a:solidFill>
                <a:latin typeface="Arial" charset="0"/>
              </a:rPr>
              <a:t>Executive Committee</a:t>
            </a:r>
            <a:r>
              <a:rPr lang="en-US" altLang="en-US" sz="1250" b="1" dirty="0">
                <a:solidFill>
                  <a:schemeClr val="tx2">
                    <a:lumMod val="60000"/>
                    <a:lumOff val="40000"/>
                  </a:schemeClr>
                </a:solidFill>
                <a:latin typeface="Arial" charset="0"/>
              </a:rPr>
              <a:t> Recommendations – Secretary (Secretary should only read the recommendations from the committee – after reading she states “I move for the adoption of the recommendation” – DOES NOT need a 2</a:t>
            </a:r>
            <a:r>
              <a:rPr lang="en-US" altLang="en-US" sz="1250" b="1" baseline="30000" dirty="0">
                <a:solidFill>
                  <a:schemeClr val="tx2">
                    <a:lumMod val="60000"/>
                    <a:lumOff val="40000"/>
                  </a:schemeClr>
                </a:solidFill>
                <a:latin typeface="Arial" charset="0"/>
              </a:rPr>
              <a:t>nd</a:t>
            </a:r>
            <a:r>
              <a:rPr lang="en-US" altLang="en-US" sz="1250" b="1" dirty="0">
                <a:solidFill>
                  <a:schemeClr val="tx2">
                    <a:lumMod val="60000"/>
                    <a:lumOff val="40000"/>
                  </a:schemeClr>
                </a:solidFill>
                <a:latin typeface="Arial" charset="0"/>
              </a:rPr>
              <a:t> as it comes from a committee) </a:t>
            </a:r>
            <a:r>
              <a:rPr lang="en-US" altLang="en-US" sz="1250" b="1" dirty="0">
                <a:solidFill>
                  <a:schemeClr val="tx2">
                    <a:lumMod val="60000"/>
                    <a:lumOff val="40000"/>
                  </a:schemeClr>
                </a:solidFill>
                <a:latin typeface="Arial" charset="0"/>
                <a:cs typeface="Helvetica" charset="0"/>
              </a:rPr>
              <a:t>Responsible for the governing &amp; management of the Unit </a:t>
            </a:r>
          </a:p>
          <a:p>
            <a:pPr>
              <a:defRPr/>
            </a:pPr>
            <a:r>
              <a:rPr lang="en-US" altLang="en-US" sz="1250" b="1" dirty="0">
                <a:solidFill>
                  <a:schemeClr val="tx2">
                    <a:lumMod val="60000"/>
                    <a:lumOff val="40000"/>
                  </a:schemeClr>
                </a:solidFill>
                <a:latin typeface="Arial" charset="0"/>
                <a:cs typeface="Helvetica" charset="0"/>
              </a:rPr>
              <a:t>	Topics: monetary issues &amp; chairmen present their POA </a:t>
            </a:r>
          </a:p>
          <a:p>
            <a:pPr>
              <a:defRPr/>
            </a:pPr>
            <a:endParaRPr lang="en-US" altLang="en-US" sz="1250" b="1" dirty="0">
              <a:solidFill>
                <a:schemeClr val="tx2">
                  <a:lumMod val="60000"/>
                  <a:lumOff val="40000"/>
                </a:schemeClr>
              </a:solidFill>
              <a:latin typeface="Arial" charset="0"/>
              <a:cs typeface="Helvetica" charset="0"/>
            </a:endParaRPr>
          </a:p>
          <a:p>
            <a:pPr algn="ctr">
              <a:defRPr/>
            </a:pPr>
            <a:r>
              <a:rPr lang="en-US" altLang="en-US" sz="1250" b="1" u="sng" dirty="0">
                <a:solidFill>
                  <a:schemeClr val="tx2">
                    <a:lumMod val="60000"/>
                    <a:lumOff val="40000"/>
                  </a:schemeClr>
                </a:solidFill>
                <a:latin typeface="Arial" charset="0"/>
              </a:rPr>
              <a:t>Note that the Vices duties may differ from Unit to Unit</a:t>
            </a:r>
          </a:p>
          <a:p>
            <a:pPr algn="ctr">
              <a:defRPr/>
            </a:pPr>
            <a:endParaRPr lang="en-US" sz="1250" b="1" u="sng" dirty="0">
              <a:solidFill>
                <a:schemeClr val="tx2">
                  <a:lumMod val="60000"/>
                  <a:lumOff val="40000"/>
                </a:schemeClr>
              </a:solidFill>
              <a:latin typeface="Helvetica" charset="0"/>
            </a:endParaRPr>
          </a:p>
          <a:p>
            <a:pPr marL="214313" indent="-214313">
              <a:buFont typeface="Arial" panose="020B0604020202020204" pitchFamily="34" charset="0"/>
              <a:buChar char="•"/>
              <a:defRPr/>
            </a:pPr>
            <a:r>
              <a:rPr lang="en-US" sz="1250" b="1" u="sng" dirty="0">
                <a:solidFill>
                  <a:schemeClr val="tx2">
                    <a:lumMod val="60000"/>
                    <a:lumOff val="40000"/>
                  </a:schemeClr>
                </a:solidFill>
                <a:latin typeface="Helvetica" charset="0"/>
              </a:rPr>
              <a:t>Membership Chairman </a:t>
            </a:r>
            <a:r>
              <a:rPr lang="en-US" sz="1250" b="1" dirty="0">
                <a:solidFill>
                  <a:schemeClr val="tx2">
                    <a:lumMod val="60000"/>
                    <a:lumOff val="40000"/>
                  </a:schemeClr>
                </a:solidFill>
                <a:latin typeface="Helvetica" charset="0"/>
              </a:rPr>
              <a:t>(1</a:t>
            </a:r>
            <a:r>
              <a:rPr lang="en-US" sz="1250" b="1" baseline="30000" dirty="0">
                <a:solidFill>
                  <a:schemeClr val="tx2">
                    <a:lumMod val="60000"/>
                    <a:lumOff val="40000"/>
                  </a:schemeClr>
                </a:solidFill>
                <a:latin typeface="Helvetica" charset="0"/>
              </a:rPr>
              <a:t>st</a:t>
            </a:r>
            <a:r>
              <a:rPr lang="en-US" sz="1250" b="1" dirty="0">
                <a:solidFill>
                  <a:schemeClr val="tx2">
                    <a:lumMod val="60000"/>
                    <a:lumOff val="40000"/>
                  </a:schemeClr>
                </a:solidFill>
                <a:latin typeface="Helvetica" charset="0"/>
              </a:rPr>
              <a:t> Vice) (she should be able to tell the membership  their goal, their current membership numbers and their standing in District – as it is every members responsibility to help with membership, she should have a list prepared renewals not paid)</a:t>
            </a:r>
          </a:p>
          <a:p>
            <a:pPr marL="214313" indent="-214313">
              <a:buFont typeface="Arial" panose="020B0604020202020204" pitchFamily="34" charset="0"/>
              <a:buChar char="•"/>
              <a:defRPr/>
            </a:pPr>
            <a:endParaRPr lang="en-US" sz="1250" b="1" u="sng" dirty="0">
              <a:solidFill>
                <a:schemeClr val="tx2">
                  <a:lumMod val="60000"/>
                  <a:lumOff val="40000"/>
                </a:schemeClr>
              </a:solidFill>
              <a:latin typeface="Helvetica" charset="0"/>
            </a:endParaRPr>
          </a:p>
          <a:p>
            <a:pPr marL="214313" indent="-214313">
              <a:buFont typeface="Arial" panose="020B0604020202020204" pitchFamily="34" charset="0"/>
              <a:buChar char="•"/>
              <a:defRPr/>
            </a:pPr>
            <a:r>
              <a:rPr lang="en-US" sz="1250" b="1" u="sng" dirty="0">
                <a:solidFill>
                  <a:schemeClr val="tx2">
                    <a:lumMod val="60000"/>
                    <a:lumOff val="40000"/>
                  </a:schemeClr>
                </a:solidFill>
                <a:latin typeface="Helvetica" charset="0"/>
              </a:rPr>
              <a:t>Ways and Means Chairman </a:t>
            </a:r>
            <a:r>
              <a:rPr lang="en-US" sz="1250" b="1" dirty="0">
                <a:solidFill>
                  <a:schemeClr val="tx2">
                    <a:lumMod val="60000"/>
                    <a:lumOff val="40000"/>
                  </a:schemeClr>
                </a:solidFill>
                <a:latin typeface="Helvetica" charset="0"/>
              </a:rPr>
              <a:t>(2</a:t>
            </a:r>
            <a:r>
              <a:rPr lang="en-US" sz="1250" b="1" baseline="30000" dirty="0">
                <a:solidFill>
                  <a:schemeClr val="tx2">
                    <a:lumMod val="60000"/>
                    <a:lumOff val="40000"/>
                  </a:schemeClr>
                </a:solidFill>
                <a:latin typeface="Helvetica" charset="0"/>
              </a:rPr>
              <a:t>nd</a:t>
            </a:r>
            <a:r>
              <a:rPr lang="en-US" sz="1250" b="1" dirty="0">
                <a:solidFill>
                  <a:schemeClr val="tx2">
                    <a:lumMod val="60000"/>
                    <a:lumOff val="40000"/>
                  </a:schemeClr>
                </a:solidFill>
                <a:latin typeface="Helvetica" charset="0"/>
              </a:rPr>
              <a:t> Vice) - encourages members to assist in raising funds for the Unit and works with Chairmen to promote their fundraising ideas)</a:t>
            </a:r>
          </a:p>
          <a:p>
            <a:pPr marL="214313" indent="-214313">
              <a:buFont typeface="Arial" panose="020B0604020202020204" pitchFamily="34" charset="0"/>
              <a:buChar char="•"/>
              <a:defRPr/>
            </a:pPr>
            <a:endParaRPr lang="en-US" sz="1250" b="1" u="sng" dirty="0">
              <a:solidFill>
                <a:schemeClr val="tx2">
                  <a:lumMod val="60000"/>
                  <a:lumOff val="40000"/>
                </a:schemeClr>
              </a:solidFill>
              <a:latin typeface="Helvetica" charset="0"/>
            </a:endParaRPr>
          </a:p>
          <a:p>
            <a:pPr marL="214313" indent="-214313">
              <a:buFont typeface="Arial" panose="020B0604020202020204" pitchFamily="34" charset="0"/>
              <a:buChar char="•"/>
              <a:defRPr/>
            </a:pPr>
            <a:r>
              <a:rPr lang="en-US" sz="1250" b="1" u="sng" dirty="0">
                <a:solidFill>
                  <a:schemeClr val="tx2">
                    <a:lumMod val="60000"/>
                    <a:lumOff val="40000"/>
                  </a:schemeClr>
                </a:solidFill>
                <a:latin typeface="Helvetica" charset="0"/>
              </a:rPr>
              <a:t>Committee Reports </a:t>
            </a:r>
            <a:r>
              <a:rPr lang="en-US" sz="1250" b="1" dirty="0">
                <a:solidFill>
                  <a:schemeClr val="tx2">
                    <a:lumMod val="60000"/>
                    <a:lumOff val="40000"/>
                  </a:schemeClr>
                </a:solidFill>
                <a:latin typeface="Helvetica" charset="0"/>
              </a:rPr>
              <a:t>– Chairmen  (Chairmen should provide a report or send one in  to the President if not attending meeting)</a:t>
            </a:r>
          </a:p>
          <a:p>
            <a:pPr>
              <a:defRPr/>
            </a:pPr>
            <a:endParaRPr lang="en-US" sz="1200" b="1" dirty="0">
              <a:solidFill>
                <a:schemeClr val="tx2">
                  <a:lumMod val="60000"/>
                  <a:lumOff val="40000"/>
                </a:schemeClr>
              </a:solidFill>
              <a:latin typeface="Helvetica" charset="0"/>
            </a:endParaRPr>
          </a:p>
          <a:p>
            <a:pPr lvl="2">
              <a:defRPr/>
            </a:pPr>
            <a:endParaRPr lang="en-US" sz="1500" b="1" dirty="0">
              <a:solidFill>
                <a:schemeClr val="tx2">
                  <a:lumMod val="60000"/>
                  <a:lumOff val="40000"/>
                </a:schemeClr>
              </a:solidFill>
              <a:latin typeface="Helvetica" charset="0"/>
            </a:endParaRPr>
          </a:p>
          <a:p>
            <a:pPr marL="942975" lvl="2" indent="-257175">
              <a:buFont typeface="Arial" panose="020B0604020202020204" pitchFamily="34" charset="0"/>
              <a:buChar char="•"/>
              <a:defRPr/>
            </a:pPr>
            <a:endParaRPr lang="en-US" altLang="en-US" sz="1500" b="1" dirty="0">
              <a:solidFill>
                <a:schemeClr val="bg1"/>
              </a:solidFill>
              <a:latin typeface="Arial" charset="0"/>
            </a:endParaRPr>
          </a:p>
        </p:txBody>
      </p:sp>
      <p:sp>
        <p:nvSpPr>
          <p:cNvPr id="12292" name="Rectangle 3">
            <a:extLst>
              <a:ext uri="{FF2B5EF4-FFF2-40B4-BE49-F238E27FC236}">
                <a16:creationId xmlns:a16="http://schemas.microsoft.com/office/drawing/2014/main" id="{42852944-166C-4274-B0BC-C0DDDAFECD46}"/>
              </a:ext>
            </a:extLst>
          </p:cNvPr>
          <p:cNvSpPr>
            <a:spLocks noChangeArrowheads="1"/>
          </p:cNvSpPr>
          <p:nvPr/>
        </p:nvSpPr>
        <p:spPr bwMode="auto">
          <a:xfrm>
            <a:off x="3222330" y="148268"/>
            <a:ext cx="406553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400" b="1">
                <a:solidFill>
                  <a:schemeClr val="bg1"/>
                </a:solidFill>
                <a:latin typeface="Helvetica" panose="020B0604020202020204" pitchFamily="34" charset="0"/>
                <a:ea typeface="MS PGothic" panose="020B0600070205080204" pitchFamily="34" charset="-128"/>
              </a:defRPr>
            </a:lvl1pPr>
            <a:lvl2pPr marL="742950" indent="-285750" eaLnBrk="0" hangingPunct="0">
              <a:spcBef>
                <a:spcPct val="20000"/>
              </a:spcBef>
              <a:buFont typeface="Arial" panose="020B0604020202020204" pitchFamily="34" charset="0"/>
              <a:buChar char="–"/>
              <a:defRPr sz="2000">
                <a:solidFill>
                  <a:schemeClr val="bg1"/>
                </a:solidFill>
                <a:latin typeface="Helvetica" panose="020B0604020202020204" pitchFamily="34" charset="0"/>
                <a:ea typeface="MS PGothic" panose="020B0600070205080204" pitchFamily="34" charset="-128"/>
              </a:defRPr>
            </a:lvl2pPr>
            <a:lvl3pPr marL="1143000" indent="-228600" eaLnBrk="0" hangingPunct="0">
              <a:spcBef>
                <a:spcPct val="20000"/>
              </a:spcBef>
              <a:buFont typeface="Arial" panose="020B0604020202020204" pitchFamily="34" charset="0"/>
              <a:buChar char="•"/>
              <a:defRPr>
                <a:solidFill>
                  <a:schemeClr val="bg1"/>
                </a:solidFill>
                <a:latin typeface="Helvetica" panose="020B0604020202020204" pitchFamily="34" charset="0"/>
                <a:ea typeface="MS PGothic" panose="020B0600070205080204" pitchFamily="34" charset="-128"/>
              </a:defRPr>
            </a:lvl3pPr>
            <a:lvl4pPr marL="1600200" indent="-228600" eaLnBrk="0" hangingPunct="0">
              <a:spcBef>
                <a:spcPct val="20000"/>
              </a:spcBef>
              <a:buFont typeface="Arial" panose="020B0604020202020204" pitchFamily="34" charset="0"/>
              <a:buChar char="–"/>
              <a:defRPr sz="1400" b="1" i="1">
                <a:solidFill>
                  <a:schemeClr val="bg1"/>
                </a:solidFill>
                <a:latin typeface="Helvetica" panose="020B0604020202020204" pitchFamily="34" charset="0"/>
                <a:ea typeface="MS PGothic" panose="020B0600070205080204" pitchFamily="34" charset="-128"/>
              </a:defRPr>
            </a:lvl4pPr>
            <a:lvl5pPr marL="2057400" indent="-228600" eaLnBrk="0" hangingPunct="0">
              <a:spcBef>
                <a:spcPct val="20000"/>
              </a:spcBef>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1200" i="1">
                <a:solidFill>
                  <a:schemeClr val="bg1"/>
                </a:solidFill>
                <a:latin typeface="Helvetica" panose="020B0604020202020204" pitchFamily="34" charset="0"/>
                <a:ea typeface="MS PGothic" panose="020B0600070205080204" pitchFamily="34" charset="-128"/>
              </a:defRPr>
            </a:lvl9pPr>
          </a:lstStyle>
          <a:p>
            <a:pPr eaLnBrk="1" hangingPunct="1">
              <a:spcBef>
                <a:spcPct val="0"/>
              </a:spcBef>
              <a:buFontTx/>
              <a:buNone/>
            </a:pPr>
            <a:r>
              <a:rPr lang="en-US" altLang="en-US" dirty="0">
                <a:solidFill>
                  <a:srgbClr val="FF0000"/>
                </a:solidFill>
              </a:rPr>
              <a:t>Agenda/Order of Business</a:t>
            </a:r>
            <a:endParaRPr lang="en-US" altLang="en-US" dirty="0">
              <a:solidFill>
                <a:srgbClr val="FF0000"/>
              </a:solidFill>
              <a:latin typeface="Arial" panose="020B060402020202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90E6ACE4196CA4DB2F6917A1188FD6F" ma:contentTypeVersion="0" ma:contentTypeDescription="Create a new document." ma:contentTypeScope="" ma:versionID="22d533352c78d575e7b335260539a0b2">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A0586E4-F2FD-4A4C-AA7C-64088D39327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0CC9ECE8-F624-48FD-AA71-762490BB75D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346</TotalTime>
  <Words>1793</Words>
  <Application>Microsoft Office PowerPoint</Application>
  <PresentationFormat>On-screen Show (16:9)</PresentationFormat>
  <Paragraphs>248</Paragraphs>
  <Slides>18</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Adobe Garamond Pro</vt:lpstr>
      <vt:lpstr>Adobe Garamond Pro Bold</vt:lpstr>
      <vt:lpstr>Arial</vt:lpstr>
      <vt:lpstr>Calibri</vt:lpstr>
      <vt:lpstr>Courier New</vt:lpstr>
      <vt:lpstr>Helvetica</vt:lpstr>
      <vt:lpstr>Wingdings</vt:lpstr>
      <vt:lpstr>Office Theme</vt:lpstr>
      <vt:lpstr>PART 4  – CONDUCTING A MEETING  GUIDE TO THE AMERICAN LEGION AUXILIARY DEPARTMENT OF OHIO  LEADERSHIP  </vt:lpstr>
      <vt:lpstr>Mini Courses Provided</vt:lpstr>
      <vt:lpstr>MISSION &amp; VISION STATEMENT</vt:lpstr>
      <vt:lpstr>Setting the Example</vt:lpstr>
      <vt:lpstr>CONDUCTING A MEETING CONTENT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Boy Scouts of America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Morrow</dc:creator>
  <cp:lastModifiedBy>Pamela Bates</cp:lastModifiedBy>
  <cp:revision>47</cp:revision>
  <cp:lastPrinted>2021-04-19T15:09:17Z</cp:lastPrinted>
  <dcterms:created xsi:type="dcterms:W3CDTF">2011-01-20T16:20:29Z</dcterms:created>
  <dcterms:modified xsi:type="dcterms:W3CDTF">2021-08-18T17:41:02Z</dcterms:modified>
</cp:coreProperties>
</file>