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48BA-ECE1-4A2D-A1D1-9C29F80B1E36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F6AB-5E6C-4DD6-812F-BA2D083B25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g4GEBEQBxAWEhMQEA8QEBYPERoVEBARFRUhFRQYExMcHCcqGBkjGRISKzskIycpLC0sFR4xNTA2QScrOCkBCQoKDAwNFw0PGSkYFBgpKSkpKSkpKSkpKSkpKSkpKSkpKSkpKSkpKSkpKSkpKSkpKSkpKSkpKSkpKSkpKSkpKf/AABEIAOEA4QMBIgACEQEDEQH/xAAbAAEBAQADAQEAAAAAAAAAAAAABwgBBQYDBP/EAEoQAAEDAQMFCBAEBAUFAAAAAAABAgMEBRFUBgcYNJMIEiExQXN0sxMWMjVRYXFygZGUobGy0dIiIzNSFCSCkhdCQ6LBFVNiY+H/xAAWAQEBAQAAAAAAAAAAAAAAAAAAAQL/xAAWEQEBAQAAAAAAAAAAAAAAAAAAEQH/2gAMAwEAAhEDEQA/ALiS/LjPPHZL3U2TjWzyou9dIvDCx3FcxE/Udf47r/DxDPPlw+yY20FluulqGqsyt7tkK8CNbdxOet/juTxoftzZZsYsmo2VNqsR1W5L0v4W0yLxNYn77uN3oTxh4qHJXKnLe6S0JnxMd+JOzzLC25fBBHw+tEPt/gDXScMtbDevHex7vepcgBDdH6sxkOzf9Ro/VmMh2b/qXIAQ3R+rMZDs3/UaP1ZjIdm/6lyAEN0fqzGQ7N/1Gj9WYyHZv+pcgBDdH6sxkOzf9Ro/VmMh2b/qXIAQ3R+rMZDs3/UaP1ZjIdm/6lyAEN0fqzGQ7N/1Gj9WYyHZv+pcgBDdH6sxkOzf9Ro/VmMh2b/qXIAQ3R+rMZDs3/UaP1ZjIdm/6lyAEN0fqzGQ7N/1Gj9WYyHZv+pcgBDdH6sxkOzf9Ro/VmMh2b/qXIAQ3R/rW8La2G/k/A9PefOXN/lNkn+ZZFQ6VES9Up6hyrcnhhkuR3ovUuwAkOSOet7JEpssI+xuRd4syNVm9d/7ov8AL5U4PFylcjkbMiOiVHI5EVFat6Ki8SovKh5HOBm7p8s4lcxEZVMb+TKnBfdxMk/c1fWl96ePxeZ7K6azJ3WPbV7VasjYEf3UcjV/HFf4FucqeRbuNAqyAXgIhGSsPbtlJNPUpvmQyzTXO4t7CvYoU9e8X+lS7kNzA/mVtY53H/Ds4fOkvX4FyCgACAAAAAAAAAAAAAAAAAAAAAAAAAAAAAAQzPTQLk7aNNaFEm9WRGyLdyzQORb/AEtVif0qXMkm6EaiwUS8vZpk9Cs/+IB6/wDxEpfAvuBnD/qs371OAsUrc/a3WdHi6xS5EN3P2t1nR4usUuQQAAAAAAAAAAAAAAAAAAAAAAAAAAAAAAAAJLuhNXoufl6srRJd0Jq9Fz8vVgRMABpVNz9rdZ0eLrFLkQ3c/a3WdHi6xS5BkOpyhyqoslmI+2JkjRyqjEuVz3qnHvWNRVXk4brkvO2M1Z3LQfXWtUpKqqkPY4Y0VeBrUYi8Hgvc5y+kC55N5f2blU5WWXPfIiX9jkarJFTlVqOT8XovuPRGRbGr5LLqIJqVVR8Usb2qniXhTyKl6eRVNdIAAPhNXQ063TSMaq8SOeiKvoVQPuDhrkdwtW/yHIAAAAAAAAAAAAAAAAAAAAAAJLuhNXoufl6srRJd0Jq9Fz8vVgRMABpVNz9rdZ0eLrFLkQ3c/a3WdHi6xS5BkMw5z++9bzrfkaaeMw5z++9bzrfkaFx5qn7tnnN+JsNDHlP3bPOb8TYaA1I87mcyay5FoLCfvHo1FqJW921XJejI1/yrdcqrx8KInKRaV6zqrpl3zl41f+Jy+VV4zuMtHPdaVcs/dfxdRff4N+qN/wBu9OmA9Nkbl/WZHStWner4b07JC917HN5d5f3DruJU9Jpay7SitiGOejXfRzMbIxfEqX8PjMhmj8zLnusen7LyPqEZf+zsrrvRxg16u1LZprEZ2S05mQtvuRZHI1FXwJfxr5D8FNltZdX+jXU6+WZqL6lVCFZ4rTkr7WnZKq72nSOKNORqLG17rk8avX1IeIBGwKeuhq9WkY/zHo74KfcxynBxH7ae3Kuk1apmZ5k72p6kcCNcgyzT5wrYpv0q+bg/c/ffMinaU+eG24Lr6lr0T98Ma+/eooI0kCA02fm1Iv1oqd/lje1fWj7vcdpTboSZNaoGL4451T3KxfiEi1AlFPugqR+sUczfNex30O0p8+dkTfqdnj8+G9P9rlAoYPIU+dmw6jirWt5yORnvcy73naUuW1l1mr19O7yTsv8AVeB3YPzwWhDU6vKx/mPRfgp+i8AAABJd0Jq9Fz8vVlaJLuhNXoufl6sCJgANKpuftbrOjxdYpciG7n7W6zo8XWKXIMhmHOf33redb8jTTxmHOf33redb8jQuPNU/ds85vxNhmPKfu2ec34mw0BqMZ4c3M0srrRseNZEeiLUsYl72ual3ZGtTjaqIl93FdfyrdIDYqqicZ1FVYVmVzt/V09O93HvnxsV1/jVUBWbMk8j6vLCZI7OYu9vTskqp+VE3lVzuVfA1OFfXdp6xrJjsKnipqNLmQxtY2/jW7jVfGq3r6T6U6wUjUZTbxjU4ms3rWp5EQ+n8VH+9v9yBGaM6nfmu5yLqGHlT1WdJyOtiuVq3p2SLi4v0GHlQ0AAAAAAAAAAAF4eMAA1d53HB5OA/dRW7WWcqLRVMsapxdjlc34KfhAFkzZ52566aOiyicj1lXeQzXIj9+vctkROBb+JFRE4br+PgsRkOynrHUQK3gVJ4VT+9DXgTQku6E1ei5+XqytEl3Qmr0XPy9WERMABpVNz9rdZ0eLrFLkQ3c/a3WdHi6xS5BkMw5z++9bzrfkaaeMw5z++9bzrfkaFx5qn7tnnN+JsMx5T92zzm/E2GDWbs62U1TbFoVEM73JDTSLFHHeqMTe8blbyuVb+FeS48TcaCy6zPxZVTLVUE3YJXonZUVm+jlVEuR3AqK11yJw8N93EeU0fqvGRbN4EouFxV9H6rxkWzeNH6rxkWzeBKQVbR+q8ZFs3jR+q8ZFs3gSkFW0fqvGRbN40fqvGRbN4EpBVtH6rxkWzeNH6rxkWzeBKQVbR+q8ZFs3jR+q8ZFs3gSkFW0fqvGRbN40fqvGRbN4EpBVtH6rxkWzeNH6rxkWzeBKQVbR+q8ZFs3jR+q8ZFs3gTGzf14eeh+dDXxE6XMHVQSMetZEu8ex/6b+HeuRf+C2A0JLuhNXoufl6srRJd0Jq9Fz8vVhETAAaVTc/a3WdHi6xS5EN3P2t1nR4usUuQZDMOc/vvW8635GmnjMOc/vvW8635GhceagW5zb/3N+Jqztus3HU/tEf3GUDi4DWPbdZuOp/aI/uHbdZuOp/aI/uMnXC4Eax7brNx1P7RH9w7brNx1P7RH9xk64XAjWPbdZuOp/aI/uHbdZuOp/aI/uMnXC4Eax7brNx1P7RH9w7brNx1P7RH9xk64XAjWPbdZuOp/aI/uHbdZuOp/aI/uMnXC4Eax7brNx1P7RH9w7brNx1P7RH9xk64XAjWPbdZuOp/aI/uHbdZuOp/aI/uMnXC4Eax7brNx1P7RH9w7brNx1P7RH9xk64XAjWPbdZuOp/aI/uHbdZuOp/aI/uMnXC4EayZlXZ0iojK2nVVVEREqGKqqvAiIm+4ztTItip/NU3SKfrENdBAku6E1ei5+XqytEl3Qmr0XPy9WBEwAGlU3P2t1nR4usUuRDdz9rdZ0eLrFLkGQzDnP771vOt+Rpp4zDnP771vOt+RoXHmGN36onhVE9ZVdH6rxkWzeSyn7tnnN+JsNAIfo/VeMi2bxo/VeMi2by4AFQ/R+q8ZFs3jR+q8ZFs3lwAKh+j9V4yLZvGj9V4yLZvLgAVD9H6rxkWzeNH6rxkWzeXAAqH6P1XjItm8aP1XjItm8uABUP0fqvGRbN40fqvGRbN5cACofo/VeMi2bxo/VeMi2by4AFQ/R+q8ZFs3jR+q8ZFs3lwAKh+j9V4yLZvJrbNmrY1RPTyORywSyRK5EuRysW69E9BrpTKuXXfSv6ZUfOoHX2LrVN0in6xDXRkWxdapukU/WIa6BoSXdCavRc/L1ZWiS7oTV6Ln5erCImAA0qm5+1us6PF1ilyIbuftbrOjxdYpcgyGYc5/fet51vyNNPGas5dmVE1rVrooZHIsrblbG5UX8DeJUQLjyNP3bPOb8TYaGR4LIqUe3+Xl7pv+k7w+Q1wgNAAEAAAAAAAAAAAAAAAAAAAUyrl130r+mVHzqaqUy/lvZdRLaVc6OCRUWrqFRUicqKm/XhRbuELjpbF1qm6RT9YhroyhY1k1LamnV0EqIlRAq3xOuROyJ4jV4NCS7oTV6Ln5erK0SXdCavRc/L1YREwAGlU3P2t1nR4usUuRDdz9rdZ0eLrFLkGQXAAcXHIAAAAAAAAAAAAAAAAAAAAAAAFwAHFxyAAJLuhNXoufl6srRJd0Jq9Fz8vVgRMABpVNz9rdZ0eLrFLkQ3c/a3WdHi6xS5BkAAAAAAAAAAAAAAAAAAAAAAAAAAAAAAAAJLuhNXoufl6srRJd0Jq9Fz8vVgRMABpVNz/+GsrEXj/h4/dJwlyITm/l7U8oqilqeBJX1NO1V4EvV3ZYfWiInlchdgyAAAAAAAAAAAAAAAAAAAAAAAAAAAAAAAAEl3Qi/kUXPzdWVoiOfavW1KykoaT8T2MVVRP+5O5GsRfQ2/yPQCV/wz/2r6gaD/wsj/cn9pyFrz+erJGSN7LVspFR0e9SoVndN3i/ly+jiXyN8Cnr83mX8OWcCJIqMqo23TR8Srdwb9icrV9y8C8l/rZI2zIrZERWuRUcipeiovAqKnKhHcrsz1RZc38ZkS5W71VekTX72WNeXsL+VP8AxVfFw8QRZAQ2gz02pk8qQ5SUqPc3gvkR0E63eG9LnehEO4buhKdU/FQy+iVip6wK0CTaQdNgZdowaQdNgZdowCsgk2kHTYGXaMGkHTYGXaMArIJNpB02Bl2jBpB02Bl2jAKyCTaQdNgZdowaQdNgZdowCsgk2kHTYGXaMGkHTYGXaMArIJNpB02Bl2jBpB02Bl2jAKyCTaQdNgZdowaQdNgZdowCsgk2kHTYGXaMGkHTYGXaMArIJNpB02Bl2jBpB02Bl2jAKyCTaQdNgZdowaQdNgZdowCsgkq7oSm5KGXasOrr8+1ban5WT9G1r3cCKqrPJ/SxqInrvTxAU/LLLKmyNp1lrHIr1RUhiRfxzP8AAngb4V5CX5rMn58r7Qkte2UvYyRz2KqfhkqORGp+2NPejU5FGT+au0sr5kq8tJHsatyq2R38zI3kbd/pN8XH4k4y0UNDFZkbIaJiRxxtRrGtS5rUTwBX2uByAgFAA8nnE1ZPL/wpnC1f1X+U4AXH5QAFAAAAAAAAAAAAAAAAAAAAAAAAfSl7tvnIaEzW/pu8jTkBNe8Q5ACAAA//2Q=="/>
          <p:cNvSpPr>
            <a:spLocks noChangeAspect="1" noChangeArrowheads="1"/>
          </p:cNvSpPr>
          <p:nvPr/>
        </p:nvSpPr>
        <p:spPr bwMode="auto">
          <a:xfrm>
            <a:off x="0" y="-922338"/>
            <a:ext cx="1922463" cy="1922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8" name="AutoShape 4" descr="data:image/jpeg;base64,/9j/4AAQSkZJRgABAQAAAQABAAD/2wCEAAkGBg4GEBEQBxAWEhMQEA8QEBYPERoVEBARFRUhFRQYExMcHCcqGBkjGRISKzskIycpLC0sFR4xNTA2QScrOCkBCQoKDAwNFw0PGSkYFBgpKSkpKSkpKSkpKSkpKSkpKSkpKSkpKSkpKSkpKSkpKSkpKSkpKSkpKSkpKSkpKSkpKf/AABEIAOEA4QMBIgACEQEDEQH/xAAbAAEBAQADAQEAAAAAAAAAAAAABwgBBQYDBP/EAEoQAAEDAQMFCBAEBAUFAAAAAAABAgMEBRFUBgcYNJMIEiExQXN0sxMWMjVRYXFygZGUobGy0dIiIzNSFCSCkhdCQ6LBFVNiY+H/xAAWAQEBAQAAAAAAAAAAAAAAAAAAAQL/xAAWEQEBAQAAAAAAAAAAAAAAAAAAEQH/2gAMAwEAAhEDEQA/ALiS/LjPPHZL3U2TjWzyou9dIvDCx3FcxE/Udf47r/DxDPPlw+yY20FluulqGqsyt7tkK8CNbdxOet/juTxoftzZZsYsmo2VNqsR1W5L0v4W0yLxNYn77uN3oTxh4qHJXKnLe6S0JnxMd+JOzzLC25fBBHw+tEPt/gDXScMtbDevHex7vepcgBDdH6sxkOzf9Ro/VmMh2b/qXIAQ3R+rMZDs3/UaP1ZjIdm/6lyAEN0fqzGQ7N/1Gj9WYyHZv+pcgBDdH6sxkOzf9Ro/VmMh2b/qXIAQ3R+rMZDs3/UaP1ZjIdm/6lyAEN0fqzGQ7N/1Gj9WYyHZv+pcgBDdH6sxkOzf9Ro/VmMh2b/qXIAQ3R+rMZDs3/UaP1ZjIdm/6lyAEN0fqzGQ7N/1Gj9WYyHZv+pcgBDdH6sxkOzf9Ro/VmMh2b/qXIAQ3R/rW8La2G/k/A9PefOXN/lNkn+ZZFQ6VES9Up6hyrcnhhkuR3ovUuwAkOSOet7JEpssI+xuRd4syNVm9d/7ov8AL5U4PFylcjkbMiOiVHI5EVFat6Ki8SovKh5HOBm7p8s4lcxEZVMb+TKnBfdxMk/c1fWl96ePxeZ7K6azJ3WPbV7VasjYEf3UcjV/HFf4FucqeRbuNAqyAXgIhGSsPbtlJNPUpvmQyzTXO4t7CvYoU9e8X+lS7kNzA/mVtY53H/Ds4fOkvX4FyCgACAAAAAAAAAAAAAAAAAAAAAAAAAAAAAAQzPTQLk7aNNaFEm9WRGyLdyzQORb/AEtVif0qXMkm6EaiwUS8vZpk9Cs/+IB6/wDxEpfAvuBnD/qs371OAsUrc/a3WdHi6xS5EN3P2t1nR4usUuQQAAAAAAAAAAAAAAAAAAAAAAAAAAAAAAAAJLuhNXoufl6srRJd0Jq9Fz8vVgRMABpVNz9rdZ0eLrFLkQ3c/a3WdHi6xS5BkOpyhyqoslmI+2JkjRyqjEuVz3qnHvWNRVXk4brkvO2M1Z3LQfXWtUpKqqkPY4Y0VeBrUYi8Hgvc5y+kC55N5f2blU5WWXPfIiX9jkarJFTlVqOT8XovuPRGRbGr5LLqIJqVVR8Usb2qniXhTyKl6eRVNdIAAPhNXQ063TSMaq8SOeiKvoVQPuDhrkdwtW/yHIAAAAAAAAAAAAAAAAAAAAAAJLuhNXoufl6srRJd0Jq9Fz8vVgRMABpVNz9rdZ0eLrFLkQ3c/a3WdHi6xS5BkMw5z++9bzrfkaaeMw5z++9bzrfkaFx5qn7tnnN+JsNDHlP3bPOb8TYaA1I87mcyay5FoLCfvHo1FqJW921XJejI1/yrdcqrx8KInKRaV6zqrpl3zl41f+Jy+VV4zuMtHPdaVcs/dfxdRff4N+qN/wBu9OmA9Nkbl/WZHStWner4b07JC917HN5d5f3DruJU9Jpay7SitiGOejXfRzMbIxfEqX8PjMhmj8zLnusen7LyPqEZf+zsrrvRxg16u1LZprEZ2S05mQtvuRZHI1FXwJfxr5D8FNltZdX+jXU6+WZqL6lVCFZ4rTkr7WnZKq72nSOKNORqLG17rk8avX1IeIBGwKeuhq9WkY/zHo74KfcxynBxH7ae3Kuk1apmZ5k72p6kcCNcgyzT5wrYpv0q+bg/c/ffMinaU+eG24Lr6lr0T98Ma+/eooI0kCA02fm1Iv1oqd/lje1fWj7vcdpTboSZNaoGL4451T3KxfiEi1AlFPugqR+sUczfNex30O0p8+dkTfqdnj8+G9P9rlAoYPIU+dmw6jirWt5yORnvcy73naUuW1l1mr19O7yTsv8AVeB3YPzwWhDU6vKx/mPRfgp+i8AAABJd0Jq9Fz8vVlaJLuhNXoufl6sCJgANKpuftbrOjxdYpciG7n7W6zo8XWKXIMhmHOf33redb8jTTxmHOf33redb8jQuPNU/ds85vxNhmPKfu2ec34mw0BqMZ4c3M0srrRseNZEeiLUsYl72ual3ZGtTjaqIl93FdfyrdIDYqqicZ1FVYVmVzt/V09O93HvnxsV1/jVUBWbMk8j6vLCZI7OYu9vTskqp+VE3lVzuVfA1OFfXdp6xrJjsKnipqNLmQxtY2/jW7jVfGq3r6T6U6wUjUZTbxjU4ms3rWp5EQ+n8VH+9v9yBGaM6nfmu5yLqGHlT1WdJyOtiuVq3p2SLi4v0GHlQ0AAAAAAAAAAAF4eMAA1d53HB5OA/dRW7WWcqLRVMsapxdjlc34KfhAFkzZ52566aOiyicj1lXeQzXIj9+vctkROBb+JFRE4br+PgsRkOynrHUQK3gVJ4VT+9DXgTQku6E1ei5+XqytEl3Qmr0XPy9WERMABpVNz9rdZ0eLrFLkQ3c/a3WdHi6xS5BkMw5z++9bzrfkaaeMw5z++9bzrfkaFx5qn7tnnN+JsMx5T92zzm/E2GDWbs62U1TbFoVEM73JDTSLFHHeqMTe8blbyuVb+FeS48TcaCy6zPxZVTLVUE3YJXonZUVm+jlVEuR3AqK11yJw8N93EeU0fqvGRbN4EouFxV9H6rxkWzeNH6rxkWzeBKQVbR+q8ZFs3jR+q8ZFs3gSkFW0fqvGRbN40fqvGRbN4EpBVtH6rxkWzeNH6rxkWzeBKQVbR+q8ZFs3jR+q8ZFs3gSkFW0fqvGRbN40fqvGRbN4EpBVtH6rxkWzeNH6rxkWzeBKQVbR+q8ZFs3jR+q8ZFs3gTGzf14eeh+dDXxE6XMHVQSMetZEu8ex/6b+HeuRf+C2A0JLuhNXoufl6srRJd0Jq9Fz8vVhETAAaVTc/a3WdHi6xS5EN3P2t1nR4usUuQZDMOc/vvW8635GmnjMOc/vvW8635GhceagW5zb/3N+Jqztus3HU/tEf3GUDi4DWPbdZuOp/aI/uHbdZuOp/aI/uMnXC4Eax7brNx1P7RH9w7brNx1P7RH9xk64XAjWPbdZuOp/aI/uHbdZuOp/aI/uMnXC4Eax7brNx1P7RH9w7brNx1P7RH9xk64XAjWPbdZuOp/aI/uHbdZuOp/aI/uMnXC4Eax7brNx1P7RH9w7brNx1P7RH9xk64XAjWPbdZuOp/aI/uHbdZuOp/aI/uMnXC4Eax7brNx1P7RH9w7brNx1P7RH9xk64XAjWPbdZuOp/aI/uHbdZuOp/aI/uMnXC4EayZlXZ0iojK2nVVVEREqGKqqvAiIm+4ztTItip/NU3SKfrENdBAku6E1ei5+XqytEl3Qmr0XPy9WBEwAGlU3P2t1nR4usUuRDdz9rdZ0eLrFLkGQzDnP771vOt+Rpp4zDnP771vOt+RoXHmGN36onhVE9ZVdH6rxkWzeSyn7tnnN+JsNAIfo/VeMi2bxo/VeMi2by4AFQ/R+q8ZFs3jR+q8ZFs3lwAKh+j9V4yLZvGj9V4yLZvLgAVD9H6rxkWzeNH6rxkWzeXAAqH6P1XjItm8aP1XjItm8uABUP0fqvGRbN40fqvGRbN5cACofo/VeMi2bxo/VeMi2by4AFQ/R+q8ZFs3jR+q8ZFs3lwAKh+j9V4yLZvJrbNmrY1RPTyORywSyRK5EuRysW69E9BrpTKuXXfSv6ZUfOoHX2LrVN0in6xDXRkWxdapukU/WIa6BoSXdCavRc/L1ZWiS7oTV6Ln5erCImAA0qm5+1us6PF1ilyIbuftbrOjxdYpcgyGYc5/fet51vyNNPGas5dmVE1rVrooZHIsrblbG5UX8DeJUQLjyNP3bPOb8TYaGR4LIqUe3+Xl7pv+k7w+Q1wgNAAEAAAAAAAAAAAAAAAAAAAUyrl130r+mVHzqaqUy/lvZdRLaVc6OCRUWrqFRUicqKm/XhRbuELjpbF1qm6RT9YhroyhY1k1LamnV0EqIlRAq3xOuROyJ4jV4NCS7oTV6Ln5erK0SXdCavRc/L1YREwAGlU3P2t1nR4usUuRDdz9rdZ0eLrFLkGQXAAcXHIAAAAAAAAAAAAAAAAAAAAAAAFwAHFxyAAJLuhNXoufl6srRJd0Jq9Fz8vVgRMABpVNz9rdZ0eLrFLkQ3c/a3WdHi6xS5BkAAAAAAAAAAAAAAAAAAAAAAAAAAAAAAAAJLuhNXoufl6srRJd0Jq9Fz8vVgRMABpVNz/+GsrEXj/h4/dJwlyITm/l7U8oqilqeBJX1NO1V4EvV3ZYfWiInlchdgyAAAAAAAAAAAAAAAAAAAAAAAAAAAAAAAAEl3Qi/kUXPzdWVoiOfavW1KykoaT8T2MVVRP+5O5GsRfQ2/yPQCV/wz/2r6gaD/wsj/cn9pyFrz+erJGSN7LVspFR0e9SoVndN3i/ly+jiXyN8Cnr83mX8OWcCJIqMqo23TR8Srdwb9icrV9y8C8l/rZI2zIrZERWuRUcipeiovAqKnKhHcrsz1RZc38ZkS5W71VekTX72WNeXsL+VP8AxVfFw8QRZAQ2gz02pk8qQ5SUqPc3gvkR0E63eG9LnehEO4buhKdU/FQy+iVip6wK0CTaQdNgZdowaQdNgZdowCsgk2kHTYGXaMGkHTYGXaMArIJNpB02Bl2jBpB02Bl2jAKyCTaQdNgZdowaQdNgZdowCsgk2kHTYGXaMGkHTYGXaMArIJNpB02Bl2jBpB02Bl2jAKyCTaQdNgZdowaQdNgZdowCsgk2kHTYGXaMGkHTYGXaMArIJNpB02Bl2jBpB02Bl2jAKyCTaQdNgZdowaQdNgZdowCsgkq7oSm5KGXasOrr8+1ban5WT9G1r3cCKqrPJ/SxqInrvTxAU/LLLKmyNp1lrHIr1RUhiRfxzP8AAngb4V5CX5rMn58r7Qkte2UvYyRz2KqfhkqORGp+2NPejU5FGT+au0sr5kq8tJHsatyq2R38zI3kbd/pN8XH4k4y0UNDFZkbIaJiRxxtRrGtS5rUTwBX2uByAgFAA8nnE1ZPL/wpnC1f1X+U4AXH5QAFAAAAAAAAAAAAAAAAAAAAAAAAfSl7tvnIaEzW/pu8jTkBNe8Q5ACAAA//2Q=="/>
          <p:cNvSpPr>
            <a:spLocks noChangeAspect="1" noChangeArrowheads="1"/>
          </p:cNvSpPr>
          <p:nvPr/>
        </p:nvSpPr>
        <p:spPr bwMode="auto">
          <a:xfrm>
            <a:off x="0" y="-922338"/>
            <a:ext cx="1922463" cy="19224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0" name="Picture 6" descr="http://www.clker.com/cliparts/5/c/d/8/12065724211639728010johnny_automatic_NPS_map_pictographs_part_45.svg.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"/>
            <a:ext cx="1143000" cy="1143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1905000"/>
            <a:ext cx="6553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  <a:cs typeface="Arial" panose="020B0604020202020204" pitchFamily="34" charset="0"/>
              </a:rPr>
              <a:t>Housing for Junior Convention</a:t>
            </a:r>
          </a:p>
          <a:p>
            <a:pPr algn="ctr"/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There is no Official Housing Arrangements or Bookings </a:t>
            </a:r>
          </a:p>
          <a:p>
            <a:pPr algn="ctr"/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You are free to make your own arrangements.  </a:t>
            </a:r>
          </a:p>
          <a:p>
            <a:pPr algn="ctr"/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Below </a:t>
            </a: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are the closest hotels to the Post. </a:t>
            </a:r>
          </a:p>
          <a:p>
            <a:pPr algn="ctr"/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>
              <a:latin typeface="Berlin Sans FB Demi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914400" y="1600200"/>
            <a:ext cx="5333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JUNIOR CONVENTION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24200" y="3566220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Holiday Inn Express</a:t>
            </a:r>
          </a:p>
          <a:p>
            <a:pPr algn="ctr"/>
            <a:r>
              <a:rPr lang="en-US" sz="2400" b="1" dirty="0" smtClean="0"/>
              <a:t>450 </a:t>
            </a:r>
            <a:r>
              <a:rPr lang="en-US" sz="2400" b="1" dirty="0" err="1" smtClean="0"/>
              <a:t>Folkerth</a:t>
            </a:r>
            <a:r>
              <a:rPr lang="en-US" sz="2400" b="1" dirty="0" smtClean="0"/>
              <a:t> Ave.</a:t>
            </a:r>
          </a:p>
          <a:p>
            <a:pPr algn="ctr"/>
            <a:r>
              <a:rPr lang="en-US" sz="2400" b="1" dirty="0" smtClean="0"/>
              <a:t>Sidney, Ohio 45365</a:t>
            </a:r>
          </a:p>
          <a:p>
            <a:pPr algn="ctr"/>
            <a:r>
              <a:rPr lang="en-US" sz="2400" b="1" dirty="0" smtClean="0"/>
              <a:t>(937)-492-6010</a:t>
            </a:r>
            <a:endParaRPr lang="en-US" sz="2400" b="1" dirty="0" smtClean="0"/>
          </a:p>
        </p:txBody>
      </p:sp>
      <p:pic>
        <p:nvPicPr>
          <p:cNvPr id="1026" name="Picture 2" descr="https://encrypted-tbn0.gstatic.com/images?q=tbn:ANd9GcTj0AYx7_YoLzKMDkyZJMz4nCzz7M-qw7t9eiM-b19s_xRbDTt5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861" y="3686354"/>
            <a:ext cx="1795463" cy="109537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862" y="5486400"/>
            <a:ext cx="1857738" cy="9735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048000" y="7513260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Hampton Inn</a:t>
            </a:r>
          </a:p>
          <a:p>
            <a:pPr algn="ctr"/>
            <a:r>
              <a:rPr lang="en-US" sz="2400" b="1" dirty="0" smtClean="0"/>
              <a:t>1600 </a:t>
            </a:r>
            <a:r>
              <a:rPr lang="en-US" sz="2400" b="1" dirty="0" err="1" smtClean="0"/>
              <a:t>Hamton</a:t>
            </a:r>
            <a:r>
              <a:rPr lang="en-US" sz="2400" b="1" dirty="0" smtClean="0"/>
              <a:t> Ct</a:t>
            </a:r>
          </a:p>
          <a:p>
            <a:pPr algn="ctr"/>
            <a:r>
              <a:rPr lang="en-US" sz="2400" b="1" dirty="0" smtClean="0"/>
              <a:t>Sidney, Ohio 45365</a:t>
            </a:r>
          </a:p>
          <a:p>
            <a:pPr algn="ctr"/>
            <a:r>
              <a:rPr lang="en-US" sz="2400" b="1" dirty="0" smtClean="0"/>
              <a:t>(937) 419-0943</a:t>
            </a:r>
            <a:endParaRPr lang="en-US" sz="2400" b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124200" y="5539740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Days Inn</a:t>
            </a:r>
          </a:p>
          <a:p>
            <a:pPr algn="ctr"/>
            <a:r>
              <a:rPr lang="en-US" sz="2400" b="1" dirty="0" smtClean="0"/>
              <a:t>400 </a:t>
            </a:r>
            <a:r>
              <a:rPr lang="en-US" sz="2400" b="1" dirty="0" err="1" smtClean="0"/>
              <a:t>Folkerth</a:t>
            </a:r>
            <a:r>
              <a:rPr lang="en-US" sz="2400" b="1" dirty="0" smtClean="0"/>
              <a:t> Ave.</a:t>
            </a:r>
          </a:p>
          <a:p>
            <a:pPr algn="ctr"/>
            <a:r>
              <a:rPr lang="en-US" sz="2400" b="1" dirty="0" smtClean="0"/>
              <a:t>Sidney, Ohio 45365</a:t>
            </a:r>
          </a:p>
          <a:p>
            <a:pPr algn="ctr"/>
            <a:r>
              <a:rPr lang="en-US" sz="2400" b="1" dirty="0" smtClean="0"/>
              <a:t>(800) 329-1073</a:t>
            </a:r>
            <a:endParaRPr lang="en-US" sz="24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1" y="7374556"/>
            <a:ext cx="1828800" cy="11578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Katie</dc:creator>
  <cp:lastModifiedBy>Katie Tucker</cp:lastModifiedBy>
  <cp:revision>12</cp:revision>
  <dcterms:created xsi:type="dcterms:W3CDTF">2012-12-13T17:21:46Z</dcterms:created>
  <dcterms:modified xsi:type="dcterms:W3CDTF">2014-12-12T16:35:02Z</dcterms:modified>
</cp:coreProperties>
</file>